
<file path=[Content_Types].xml><?xml version="1.0" encoding="utf-8"?>
<Types xmlns="http://schemas.openxmlformats.org/package/2006/content-types">
  <Default ContentType="application/vnd.openxmlformats-officedocument.spreadsheetml.sheet" Extension="xlsx"/>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3.xml"/>
  <Override ContentType="application/vnd.openxmlformats-officedocument.drawingml.chart+xml" PartName="/ppt/charts/chart8.xml"/>
  <Override ContentType="application/vnd.openxmlformats-officedocument.drawingml.chart+xml" PartName="/ppt/charts/chart2.xml"/>
  <Override ContentType="application/vnd.openxmlformats-officedocument.drawingml.chart+xml" PartName="/ppt/charts/chart7.xml"/>
  <Override ContentType="application/vnd.openxmlformats-officedocument.drawingml.chart+xml" PartName="/ppt/charts/chart5.xml"/>
  <Override ContentType="application/vnd.openxmlformats-officedocument.drawingml.chart+xml" PartName="/ppt/charts/chart4.xml"/>
  <Override ContentType="application/vnd.openxmlformats-officedocument.drawingml.chart+xml" PartName="/ppt/charts/chart6.xml"/>
  <Override ContentType="application/vnd.openxmlformats-officedocument.drawingml.chart+xml" PartName="/ppt/charts/chart1.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y="6858000" cx="12198350"/>
  <p:notesSz cx="6858000" cy="9144000"/>
  <p:embeddedFontLst>
    <p:embeddedFont>
      <p:font typeface="Helvetica Neue"/>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2">
          <p15:clr>
            <a:srgbClr val="A4A3A4"/>
          </p15:clr>
        </p15:guide>
      </p15:sldGuideLst>
    </p:ext>
    <p:ext uri="GoogleSlidesCustomDataVersion2">
      <go:slidesCustomData xmlns:go="http://customooxmlschemas.google.com/" r:id="rId34" roundtripDataSignature="AMtx7mgRvq4Qcg6+ysRRyhC32XUCcfQtu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09D2B0B-0804-44BF-8A04-C8A7AD9AB024}">
  <a:tblStyle styleId="{409D2B0B-0804-44BF-8A04-C8A7AD9AB024}" styleName="Table_0">
    <a:wholeTbl>
      <a:tcTxStyle>
        <a:font>
          <a:latin typeface="Arial"/>
          <a:ea typeface="Arial"/>
          <a:cs typeface="Arial"/>
        </a:font>
        <a:srgbClr val="000000"/>
      </a:tcTxStyle>
      <a:tcStyle>
        <a:tcBdr>
          <a:left>
            <a:ln cap="flat" cmpd="sng" w="6350">
              <a:solidFill>
                <a:srgbClr val="FFFFFF"/>
              </a:solidFill>
              <a:prstDash val="solid"/>
              <a:round/>
              <a:headEnd len="sm" w="sm" type="none"/>
              <a:tailEnd len="sm" w="sm" type="none"/>
            </a:ln>
          </a:left>
          <a:right>
            <a:ln cap="flat" cmpd="sng" w="6350">
              <a:solidFill>
                <a:srgbClr val="FFFFFF"/>
              </a:solidFill>
              <a:prstDash val="solid"/>
              <a:round/>
              <a:headEnd len="sm" w="sm" type="none"/>
              <a:tailEnd len="sm" w="sm" type="none"/>
            </a:ln>
          </a:right>
          <a:top>
            <a:ln cap="flat" cmpd="sng" w="6350">
              <a:solidFill>
                <a:srgbClr val="FFFFFF"/>
              </a:solidFill>
              <a:prstDash val="solid"/>
              <a:round/>
              <a:headEnd len="sm" w="sm" type="none"/>
              <a:tailEnd len="sm" w="sm" type="none"/>
            </a:ln>
          </a:top>
          <a:bottom>
            <a:ln cap="flat" cmpd="sng" w="6350">
              <a:solidFill>
                <a:srgbClr val="FFFFFF"/>
              </a:solidFill>
              <a:prstDash val="solid"/>
              <a:round/>
              <a:headEnd len="sm" w="sm" type="none"/>
              <a:tailEnd len="sm" w="sm" type="none"/>
            </a:ln>
          </a:bottom>
          <a:insideH>
            <a:ln cap="flat" cmpd="sng" w="6350">
              <a:solidFill>
                <a:srgbClr val="FFFFFF"/>
              </a:solidFill>
              <a:prstDash val="solid"/>
              <a:round/>
              <a:headEnd len="sm" w="sm" type="none"/>
              <a:tailEnd len="sm" w="sm" type="none"/>
            </a:ln>
          </a:insideH>
          <a:insideV>
            <a:ln cap="flat" cmpd="sng" w="6350">
              <a:solidFill>
                <a:srgbClr val="FFFFFF"/>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2"/>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HelveticaNeue-bold.fntdata"/><Relationship Id="rId30" Type="http://schemas.openxmlformats.org/officeDocument/2006/relationships/font" Target="fonts/HelveticaNeue-regular.fntdata"/><Relationship Id="rId11" Type="http://schemas.openxmlformats.org/officeDocument/2006/relationships/slide" Target="slides/slide5.xml"/><Relationship Id="rId33" Type="http://schemas.openxmlformats.org/officeDocument/2006/relationships/font" Target="fonts/HelveticaNeue-boldItalic.fntdata"/><Relationship Id="rId10" Type="http://schemas.openxmlformats.org/officeDocument/2006/relationships/slide" Target="slides/slide4.xml"/><Relationship Id="rId32" Type="http://schemas.openxmlformats.org/officeDocument/2006/relationships/font" Target="fonts/HelveticaNeue-italic.fntdata"/><Relationship Id="rId13" Type="http://schemas.openxmlformats.org/officeDocument/2006/relationships/slide" Target="slides/slide7.xml"/><Relationship Id="rId12" Type="http://schemas.openxmlformats.org/officeDocument/2006/relationships/slide" Target="slides/slide6.xml"/><Relationship Id="rId34" Type="http://customschemas.google.com/relationships/presentationmetadata" Target="meta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2"/>
              </a:solidFill>
              <a:ln w="19050">
                <a:noFill/>
              </a:ln>
              <a:effectLst/>
            </c:spPr>
            <c:extLst>
              <c:ext xmlns:c16="http://schemas.microsoft.com/office/drawing/2014/chart" uri="{C3380CC4-5D6E-409C-BE32-E72D297353CC}">
                <c16:uniqueId val="{00000001-83F1-4BB2-B57F-17BF70D5BFF7}"/>
              </c:ext>
            </c:extLst>
          </c:dPt>
          <c:dPt>
            <c:idx val="1"/>
            <c:bubble3D val="0"/>
            <c:spPr>
              <a:solidFill>
                <a:schemeClr val="tx1"/>
              </a:solidFill>
              <a:ln w="19050">
                <a:noFill/>
              </a:ln>
              <a:effectLst/>
            </c:spPr>
            <c:extLst>
              <c:ext xmlns:c16="http://schemas.microsoft.com/office/drawing/2014/chart" uri="{C3380CC4-5D6E-409C-BE32-E72D297353CC}">
                <c16:uniqueId val="{00000003-83F1-4BB2-B57F-17BF70D5BFF7}"/>
              </c:ext>
            </c:extLst>
          </c:dPt>
          <c:cat>
            <c:strRef>
              <c:f>Sheet1!$A$2:$A$3</c:f>
              <c:strCache>
                <c:ptCount val="2"/>
                <c:pt idx="0">
                  <c:v>1st Qtr</c:v>
                </c:pt>
                <c:pt idx="1">
                  <c:v>2nd Qtr</c:v>
                </c:pt>
              </c:strCache>
            </c:strRef>
          </c:cat>
          <c:val>
            <c:numRef>
              <c:f>Sheet1!$B$2:$B$3</c:f>
              <c:numCache>
                <c:formatCode>General</c:formatCode>
                <c:ptCount val="2"/>
                <c:pt idx="0">
                  <c:v>8.2000000000000011</c:v>
                </c:pt>
                <c:pt idx="1">
                  <c:v>3.2</c:v>
                </c:pt>
              </c:numCache>
            </c:numRef>
          </c:val>
          <c:extLst>
            <c:ext xmlns:c16="http://schemas.microsoft.com/office/drawing/2014/chart" uri="{C3380CC4-5D6E-409C-BE32-E72D297353CC}">
              <c16:uniqueId val="{00000004-83F1-4BB2-B57F-17BF70D5BFF7}"/>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tx1"/>
              </a:solidFill>
              <a:ln w="19050">
                <a:noFill/>
              </a:ln>
              <a:effectLst/>
            </c:spPr>
            <c:extLst>
              <c:ext xmlns:c16="http://schemas.microsoft.com/office/drawing/2014/chart" uri="{C3380CC4-5D6E-409C-BE32-E72D297353CC}">
                <c16:uniqueId val="{00000001-83F1-4BB2-B57F-17BF70D5BFF7}"/>
              </c:ext>
            </c:extLst>
          </c:dPt>
          <c:dPt>
            <c:idx val="1"/>
            <c:bubble3D val="0"/>
            <c:spPr>
              <a:solidFill>
                <a:schemeClr val="accent1"/>
              </a:solidFill>
              <a:ln w="19050">
                <a:noFill/>
              </a:ln>
              <a:effectLst/>
            </c:spPr>
            <c:extLst>
              <c:ext xmlns:c16="http://schemas.microsoft.com/office/drawing/2014/chart" uri="{C3380CC4-5D6E-409C-BE32-E72D297353CC}">
                <c16:uniqueId val="{00000003-83F1-4BB2-B57F-17BF70D5BFF7}"/>
              </c:ext>
            </c:extLst>
          </c:dPt>
          <c:cat>
            <c:strRef>
              <c:f>Sheet1!$A$2:$A$3</c:f>
              <c:strCache>
                <c:ptCount val="2"/>
                <c:pt idx="0">
                  <c:v>1st Qtr</c:v>
                </c:pt>
                <c:pt idx="1">
                  <c:v>2nd Qtr</c:v>
                </c:pt>
              </c:strCache>
            </c:strRef>
          </c:cat>
          <c:val>
            <c:numRef>
              <c:f>Sheet1!$B$2:$B$3</c:f>
              <c:numCache>
                <c:formatCode>General</c:formatCode>
                <c:ptCount val="2"/>
                <c:pt idx="0">
                  <c:v>44</c:v>
                </c:pt>
                <c:pt idx="1">
                  <c:v>32</c:v>
                </c:pt>
              </c:numCache>
            </c:numRef>
          </c:val>
          <c:extLst>
            <c:ext xmlns:c16="http://schemas.microsoft.com/office/drawing/2014/chart" uri="{C3380CC4-5D6E-409C-BE32-E72D297353CC}">
              <c16:uniqueId val="{00000004-83F1-4BB2-B57F-17BF70D5BFF7}"/>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4"/>
              </a:solidFill>
              <a:ln w="19050">
                <a:noFill/>
              </a:ln>
              <a:effectLst/>
            </c:spPr>
            <c:extLst>
              <c:ext xmlns:c16="http://schemas.microsoft.com/office/drawing/2014/chart" uri="{C3380CC4-5D6E-409C-BE32-E72D297353CC}">
                <c16:uniqueId val="{00000001-83F1-4BB2-B57F-17BF70D5BFF7}"/>
              </c:ext>
            </c:extLst>
          </c:dPt>
          <c:dPt>
            <c:idx val="1"/>
            <c:bubble3D val="0"/>
            <c:spPr>
              <a:solidFill>
                <a:schemeClr val="tx1"/>
              </a:solidFill>
              <a:ln w="19050">
                <a:noFill/>
              </a:ln>
              <a:effectLst/>
            </c:spPr>
            <c:extLst>
              <c:ext xmlns:c16="http://schemas.microsoft.com/office/drawing/2014/chart" uri="{C3380CC4-5D6E-409C-BE32-E72D297353CC}">
                <c16:uniqueId val="{00000003-83F1-4BB2-B57F-17BF70D5BFF7}"/>
              </c:ext>
            </c:extLst>
          </c:dPt>
          <c:cat>
            <c:strRef>
              <c:f>Sheet1!$A$2:$A$3</c:f>
              <c:strCache>
                <c:ptCount val="2"/>
                <c:pt idx="0">
                  <c:v>1st Qtr</c:v>
                </c:pt>
                <c:pt idx="1">
                  <c:v>2nd Qtr</c:v>
                </c:pt>
              </c:strCache>
            </c:strRef>
          </c:cat>
          <c:val>
            <c:numRef>
              <c:f>Sheet1!$B$2:$B$3</c:f>
              <c:numCache>
                <c:formatCode>General</c:formatCode>
                <c:ptCount val="2"/>
                <c:pt idx="0">
                  <c:v>33</c:v>
                </c:pt>
                <c:pt idx="1">
                  <c:v>45</c:v>
                </c:pt>
              </c:numCache>
            </c:numRef>
          </c:val>
          <c:extLst>
            <c:ext xmlns:c16="http://schemas.microsoft.com/office/drawing/2014/chart" uri="{C3380CC4-5D6E-409C-BE32-E72D297353CC}">
              <c16:uniqueId val="{00000004-83F1-4BB2-B57F-17BF70D5BFF7}"/>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tx1"/>
              </a:solidFill>
              <a:ln w="19050">
                <a:noFill/>
              </a:ln>
              <a:effectLst/>
            </c:spPr>
            <c:extLst>
              <c:ext xmlns:c16="http://schemas.microsoft.com/office/drawing/2014/chart" uri="{C3380CC4-5D6E-409C-BE32-E72D297353CC}">
                <c16:uniqueId val="{00000001-83F1-4BB2-B57F-17BF70D5BFF7}"/>
              </c:ext>
            </c:extLst>
          </c:dPt>
          <c:dPt>
            <c:idx val="1"/>
            <c:bubble3D val="0"/>
            <c:spPr>
              <a:solidFill>
                <a:schemeClr val="accent2"/>
              </a:solidFill>
              <a:ln w="19050">
                <a:noFill/>
              </a:ln>
              <a:effectLst/>
            </c:spPr>
            <c:extLst>
              <c:ext xmlns:c16="http://schemas.microsoft.com/office/drawing/2014/chart" uri="{C3380CC4-5D6E-409C-BE32-E72D297353CC}">
                <c16:uniqueId val="{00000003-83F1-4BB2-B57F-17BF70D5BFF7}"/>
              </c:ext>
            </c:extLst>
          </c:dPt>
          <c:cat>
            <c:strRef>
              <c:f>Sheet1!$A$2:$A$3</c:f>
              <c:strCache>
                <c:ptCount val="2"/>
                <c:pt idx="0">
                  <c:v>1st Qtr</c:v>
                </c:pt>
                <c:pt idx="1">
                  <c:v>2nd Qtr</c:v>
                </c:pt>
              </c:strCache>
            </c:strRef>
          </c:cat>
          <c:val>
            <c:numRef>
              <c:f>Sheet1!$B$2:$B$3</c:f>
              <c:numCache>
                <c:formatCode>General</c:formatCode>
                <c:ptCount val="2"/>
                <c:pt idx="0">
                  <c:v>18</c:v>
                </c:pt>
                <c:pt idx="1">
                  <c:v>3.2</c:v>
                </c:pt>
              </c:numCache>
            </c:numRef>
          </c:val>
          <c:extLst>
            <c:ext xmlns:c16="http://schemas.microsoft.com/office/drawing/2014/chart" uri="{C3380CC4-5D6E-409C-BE32-E72D297353CC}">
              <c16:uniqueId val="{00000004-83F1-4BB2-B57F-17BF70D5BFF7}"/>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2"/>
              </a:solidFill>
              <a:ln w="19050">
                <a:noFill/>
              </a:ln>
              <a:effectLst/>
            </c:spPr>
            <c:extLst>
              <c:ext xmlns:c16="http://schemas.microsoft.com/office/drawing/2014/chart" uri="{C3380CC4-5D6E-409C-BE32-E72D297353CC}">
                <c16:uniqueId val="{00000001-83F1-4BB2-B57F-17BF70D5BFF7}"/>
              </c:ext>
            </c:extLst>
          </c:dPt>
          <c:dPt>
            <c:idx val="1"/>
            <c:bubble3D val="0"/>
            <c:spPr>
              <a:solidFill>
                <a:schemeClr val="tx1"/>
              </a:solidFill>
              <a:ln w="19050">
                <a:noFill/>
              </a:ln>
              <a:effectLst/>
            </c:spPr>
            <c:extLst>
              <c:ext xmlns:c16="http://schemas.microsoft.com/office/drawing/2014/chart" uri="{C3380CC4-5D6E-409C-BE32-E72D297353CC}">
                <c16:uniqueId val="{00000003-83F1-4BB2-B57F-17BF70D5BFF7}"/>
              </c:ext>
            </c:extLst>
          </c:dPt>
          <c:cat>
            <c:strRef>
              <c:f>Sheet1!$A$2:$A$3</c:f>
              <c:strCache>
                <c:ptCount val="2"/>
                <c:pt idx="0">
                  <c:v>1st Qtr</c:v>
                </c:pt>
                <c:pt idx="1">
                  <c:v>2nd Qtr</c:v>
                </c:pt>
              </c:strCache>
            </c:strRef>
          </c:cat>
          <c:val>
            <c:numRef>
              <c:f>Sheet1!$B$2:$B$3</c:f>
              <c:numCache>
                <c:formatCode>General</c:formatCode>
                <c:ptCount val="2"/>
                <c:pt idx="0">
                  <c:v>8.2000000000000011</c:v>
                </c:pt>
                <c:pt idx="1">
                  <c:v>3.2</c:v>
                </c:pt>
              </c:numCache>
            </c:numRef>
          </c:val>
          <c:extLst>
            <c:ext xmlns:c16="http://schemas.microsoft.com/office/drawing/2014/chart" uri="{C3380CC4-5D6E-409C-BE32-E72D297353CC}">
              <c16:uniqueId val="{00000004-83F1-4BB2-B57F-17BF70D5BFF7}"/>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tx1"/>
              </a:solidFill>
              <a:ln w="19050">
                <a:noFill/>
              </a:ln>
              <a:effectLst/>
            </c:spPr>
            <c:extLst>
              <c:ext xmlns:c16="http://schemas.microsoft.com/office/drawing/2014/chart" uri="{C3380CC4-5D6E-409C-BE32-E72D297353CC}">
                <c16:uniqueId val="{00000001-83F1-4BB2-B57F-17BF70D5BFF7}"/>
              </c:ext>
            </c:extLst>
          </c:dPt>
          <c:dPt>
            <c:idx val="1"/>
            <c:bubble3D val="0"/>
            <c:spPr>
              <a:solidFill>
                <a:schemeClr val="accent1"/>
              </a:solidFill>
              <a:ln w="19050">
                <a:noFill/>
              </a:ln>
              <a:effectLst/>
            </c:spPr>
            <c:extLst>
              <c:ext xmlns:c16="http://schemas.microsoft.com/office/drawing/2014/chart" uri="{C3380CC4-5D6E-409C-BE32-E72D297353CC}">
                <c16:uniqueId val="{00000003-83F1-4BB2-B57F-17BF70D5BFF7}"/>
              </c:ext>
            </c:extLst>
          </c:dPt>
          <c:cat>
            <c:strRef>
              <c:f>Sheet1!$A$2:$A$3</c:f>
              <c:strCache>
                <c:ptCount val="2"/>
                <c:pt idx="0">
                  <c:v>1st Qtr</c:v>
                </c:pt>
                <c:pt idx="1">
                  <c:v>2nd Qtr</c:v>
                </c:pt>
              </c:strCache>
            </c:strRef>
          </c:cat>
          <c:val>
            <c:numRef>
              <c:f>Sheet1!$B$2:$B$3</c:f>
              <c:numCache>
                <c:formatCode>General</c:formatCode>
                <c:ptCount val="2"/>
                <c:pt idx="0">
                  <c:v>44</c:v>
                </c:pt>
                <c:pt idx="1">
                  <c:v>32</c:v>
                </c:pt>
              </c:numCache>
            </c:numRef>
          </c:val>
          <c:extLst>
            <c:ext xmlns:c16="http://schemas.microsoft.com/office/drawing/2014/chart" uri="{C3380CC4-5D6E-409C-BE32-E72D297353CC}">
              <c16:uniqueId val="{00000004-83F1-4BB2-B57F-17BF70D5BFF7}"/>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4"/>
              </a:solidFill>
              <a:ln w="19050">
                <a:noFill/>
              </a:ln>
              <a:effectLst/>
            </c:spPr>
            <c:extLst>
              <c:ext xmlns:c16="http://schemas.microsoft.com/office/drawing/2014/chart" uri="{C3380CC4-5D6E-409C-BE32-E72D297353CC}">
                <c16:uniqueId val="{00000001-83F1-4BB2-B57F-17BF70D5BFF7}"/>
              </c:ext>
            </c:extLst>
          </c:dPt>
          <c:dPt>
            <c:idx val="1"/>
            <c:bubble3D val="0"/>
            <c:spPr>
              <a:solidFill>
                <a:schemeClr val="tx1"/>
              </a:solidFill>
              <a:ln w="19050">
                <a:noFill/>
              </a:ln>
              <a:effectLst/>
            </c:spPr>
            <c:extLst>
              <c:ext xmlns:c16="http://schemas.microsoft.com/office/drawing/2014/chart" uri="{C3380CC4-5D6E-409C-BE32-E72D297353CC}">
                <c16:uniqueId val="{00000003-83F1-4BB2-B57F-17BF70D5BFF7}"/>
              </c:ext>
            </c:extLst>
          </c:dPt>
          <c:cat>
            <c:strRef>
              <c:f>Sheet1!$A$2:$A$3</c:f>
              <c:strCache>
                <c:ptCount val="2"/>
                <c:pt idx="0">
                  <c:v>1st Qtr</c:v>
                </c:pt>
                <c:pt idx="1">
                  <c:v>2nd Qtr</c:v>
                </c:pt>
              </c:strCache>
            </c:strRef>
          </c:cat>
          <c:val>
            <c:numRef>
              <c:f>Sheet1!$B$2:$B$3</c:f>
              <c:numCache>
                <c:formatCode>General</c:formatCode>
                <c:ptCount val="2"/>
                <c:pt idx="0">
                  <c:v>33</c:v>
                </c:pt>
                <c:pt idx="1">
                  <c:v>45</c:v>
                </c:pt>
              </c:numCache>
            </c:numRef>
          </c:val>
          <c:extLst>
            <c:ext xmlns:c16="http://schemas.microsoft.com/office/drawing/2014/chart" uri="{C3380CC4-5D6E-409C-BE32-E72D297353CC}">
              <c16:uniqueId val="{00000004-83F1-4BB2-B57F-17BF70D5BFF7}"/>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tx1"/>
              </a:solidFill>
              <a:ln w="19050">
                <a:noFill/>
              </a:ln>
              <a:effectLst/>
            </c:spPr>
            <c:extLst>
              <c:ext xmlns:c16="http://schemas.microsoft.com/office/drawing/2014/chart" uri="{C3380CC4-5D6E-409C-BE32-E72D297353CC}">
                <c16:uniqueId val="{00000001-83F1-4BB2-B57F-17BF70D5BFF7}"/>
              </c:ext>
            </c:extLst>
          </c:dPt>
          <c:dPt>
            <c:idx val="1"/>
            <c:bubble3D val="0"/>
            <c:spPr>
              <a:solidFill>
                <a:schemeClr val="accent2"/>
              </a:solidFill>
              <a:ln w="19050">
                <a:noFill/>
              </a:ln>
              <a:effectLst/>
            </c:spPr>
            <c:extLst>
              <c:ext xmlns:c16="http://schemas.microsoft.com/office/drawing/2014/chart" uri="{C3380CC4-5D6E-409C-BE32-E72D297353CC}">
                <c16:uniqueId val="{00000003-83F1-4BB2-B57F-17BF70D5BFF7}"/>
              </c:ext>
            </c:extLst>
          </c:dPt>
          <c:cat>
            <c:strRef>
              <c:f>Sheet1!$A$2:$A$3</c:f>
              <c:strCache>
                <c:ptCount val="2"/>
                <c:pt idx="0">
                  <c:v>1st Qtr</c:v>
                </c:pt>
                <c:pt idx="1">
                  <c:v>2nd Qtr</c:v>
                </c:pt>
              </c:strCache>
            </c:strRef>
          </c:cat>
          <c:val>
            <c:numRef>
              <c:f>Sheet1!$B$2:$B$3</c:f>
              <c:numCache>
                <c:formatCode>General</c:formatCode>
                <c:ptCount val="2"/>
                <c:pt idx="0">
                  <c:v>18</c:v>
                </c:pt>
                <c:pt idx="1">
                  <c:v>3.2</c:v>
                </c:pt>
              </c:numCache>
            </c:numRef>
          </c:val>
          <c:extLst>
            <c:ext xmlns:c16="http://schemas.microsoft.com/office/drawing/2014/chart" uri="{C3380CC4-5D6E-409C-BE32-E72D297353CC}">
              <c16:uniqueId val="{00000004-83F1-4BB2-B57F-17BF70D5BFF7}"/>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6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6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6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6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6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6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6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6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5" name="Google Shape;95;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29" name="Google Shape;329;p12: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5" name="Google Shape;345;p13: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5" name="Google Shape;365;p14: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00" name="Google Shape;400;p15: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4" name="Google Shape;434;p16: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5" name="Shape 485"/>
        <p:cNvGrpSpPr/>
        <p:nvPr/>
      </p:nvGrpSpPr>
      <p:grpSpPr>
        <a:xfrm>
          <a:off x="0" y="0"/>
          <a:ext cx="0" cy="0"/>
          <a:chOff x="0" y="0"/>
          <a:chExt cx="0" cy="0"/>
        </a:xfrm>
      </p:grpSpPr>
      <p:sp>
        <p:nvSpPr>
          <p:cNvPr id="486" name="Google Shape;486;p17: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7" name="Google Shape;487;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88" name="Google Shape;488;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p18: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74" name="Google Shape;574;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75" name="Google Shape;575;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3" name="Shape 683"/>
        <p:cNvGrpSpPr/>
        <p:nvPr/>
      </p:nvGrpSpPr>
      <p:grpSpPr>
        <a:xfrm>
          <a:off x="0" y="0"/>
          <a:ext cx="0" cy="0"/>
          <a:chOff x="0" y="0"/>
          <a:chExt cx="0" cy="0"/>
        </a:xfrm>
      </p:grpSpPr>
      <p:sp>
        <p:nvSpPr>
          <p:cNvPr id="684" name="Google Shape;684;p19: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5" name="Google Shape;685;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86" name="Google Shape;686;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6" name="Shape 766"/>
        <p:cNvGrpSpPr/>
        <p:nvPr/>
      </p:nvGrpSpPr>
      <p:grpSpPr>
        <a:xfrm>
          <a:off x="0" y="0"/>
          <a:ext cx="0" cy="0"/>
          <a:chOff x="0" y="0"/>
          <a:chExt cx="0" cy="0"/>
        </a:xfrm>
      </p:grpSpPr>
      <p:sp>
        <p:nvSpPr>
          <p:cNvPr id="767" name="Google Shape;767;p20: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68" name="Google Shape;768;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69" name="Google Shape;769;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8" name="Shape 788"/>
        <p:cNvGrpSpPr/>
        <p:nvPr/>
      </p:nvGrpSpPr>
      <p:grpSpPr>
        <a:xfrm>
          <a:off x="0" y="0"/>
          <a:ext cx="0" cy="0"/>
          <a:chOff x="0" y="0"/>
          <a:chExt cx="0" cy="0"/>
        </a:xfrm>
      </p:grpSpPr>
      <p:sp>
        <p:nvSpPr>
          <p:cNvPr id="789" name="Google Shape;789;p21: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90" name="Google Shape;790;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91" name="Google Shape;791;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p3: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8" name="Shape 808"/>
        <p:cNvGrpSpPr/>
        <p:nvPr/>
      </p:nvGrpSpPr>
      <p:grpSpPr>
        <a:xfrm>
          <a:off x="0" y="0"/>
          <a:ext cx="0" cy="0"/>
          <a:chOff x="0" y="0"/>
          <a:chExt cx="0" cy="0"/>
        </a:xfrm>
      </p:grpSpPr>
      <p:sp>
        <p:nvSpPr>
          <p:cNvPr id="809" name="Google Shape;809;p22: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10" name="Google Shape;810;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11" name="Google Shape;811;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6" name="Shape 896"/>
        <p:cNvGrpSpPr/>
        <p:nvPr/>
      </p:nvGrpSpPr>
      <p:grpSpPr>
        <a:xfrm>
          <a:off x="0" y="0"/>
          <a:ext cx="0" cy="0"/>
          <a:chOff x="0" y="0"/>
          <a:chExt cx="0" cy="0"/>
        </a:xfrm>
      </p:grpSpPr>
      <p:sp>
        <p:nvSpPr>
          <p:cNvPr id="897" name="Google Shape;897;p23: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98" name="Google Shape;898;p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99" name="Google Shape;899;p2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7" name="Shape 937"/>
        <p:cNvGrpSpPr/>
        <p:nvPr/>
      </p:nvGrpSpPr>
      <p:grpSpPr>
        <a:xfrm>
          <a:off x="0" y="0"/>
          <a:ext cx="0" cy="0"/>
          <a:chOff x="0" y="0"/>
          <a:chExt cx="0" cy="0"/>
        </a:xfrm>
      </p:grpSpPr>
      <p:sp>
        <p:nvSpPr>
          <p:cNvPr id="938" name="Google Shape;938;p24: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39" name="Google Shape;939;p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40" name="Google Shape;940;p2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3" name="Shape 973"/>
        <p:cNvGrpSpPr/>
        <p:nvPr/>
      </p:nvGrpSpPr>
      <p:grpSpPr>
        <a:xfrm>
          <a:off x="0" y="0"/>
          <a:ext cx="0" cy="0"/>
          <a:chOff x="0" y="0"/>
          <a:chExt cx="0" cy="0"/>
        </a:xfrm>
      </p:grpSpPr>
      <p:sp>
        <p:nvSpPr>
          <p:cNvPr id="974" name="Google Shape;974;p25: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75" name="Google Shape;975;p2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76" name="Google Shape;976;p2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1" name="Google Shape;111;p4: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1" name="Google Shape;121;p5: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0" name="Google Shape;140;p7: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7" name="Google Shape;157;p8: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2" name="Google Shape;192;p9: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0" name="Google Shape;230;p10: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7" name="Google Shape;287;p11:notes"/>
          <p:cNvSpPr/>
          <p:nvPr>
            <p:ph idx="2" type="sldImg"/>
          </p:nvPr>
        </p:nvSpPr>
        <p:spPr>
          <a:xfrm>
            <a:off x="379413" y="685800"/>
            <a:ext cx="60991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15" name="Shape 15"/>
        <p:cNvGrpSpPr/>
        <p:nvPr/>
      </p:nvGrpSpPr>
      <p:grpSpPr>
        <a:xfrm>
          <a:off x="0" y="0"/>
          <a:ext cx="0" cy="0"/>
          <a:chOff x="0" y="0"/>
          <a:chExt cx="0" cy="0"/>
        </a:xfrm>
      </p:grpSpPr>
      <p:sp>
        <p:nvSpPr>
          <p:cNvPr id="16" name="Google Shape;16;p27"/>
          <p:cNvSpPr txBox="1"/>
          <p:nvPr>
            <p:ph type="ctrTitle"/>
          </p:nvPr>
        </p:nvSpPr>
        <p:spPr>
          <a:xfrm>
            <a:off x="359777" y="2380845"/>
            <a:ext cx="11376530" cy="1123038"/>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0"/>
              </a:spcBef>
              <a:spcAft>
                <a:spcPts val="0"/>
              </a:spcAft>
              <a:buClr>
                <a:schemeClr val="accent2"/>
              </a:buClr>
              <a:buSzPts val="6000"/>
              <a:buFont typeface="Arial"/>
              <a:buNone/>
              <a:defRPr sz="6000">
                <a:solidFill>
                  <a:schemeClr val="accen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7"/>
          <p:cNvSpPr txBox="1"/>
          <p:nvPr>
            <p:ph idx="1" type="subTitle"/>
          </p:nvPr>
        </p:nvSpPr>
        <p:spPr>
          <a:xfrm>
            <a:off x="359777" y="3527475"/>
            <a:ext cx="11376530" cy="867169"/>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480"/>
              </a:spcBef>
              <a:spcAft>
                <a:spcPts val="0"/>
              </a:spcAft>
              <a:buClr>
                <a:schemeClr val="dk2"/>
              </a:buClr>
              <a:buSzPts val="2400"/>
              <a:buNone/>
              <a:defRPr sz="2400">
                <a:solidFill>
                  <a:schemeClr val="dk2"/>
                </a:solidFill>
                <a:latin typeface="Arial"/>
                <a:ea typeface="Arial"/>
                <a:cs typeface="Arial"/>
                <a:sym typeface="Arial"/>
              </a:defRPr>
            </a:lvl1pPr>
            <a:lvl2pPr lvl="1" algn="ctr">
              <a:lnSpc>
                <a:spcPct val="100000"/>
              </a:lnSpc>
              <a:spcBef>
                <a:spcPts val="400"/>
              </a:spcBef>
              <a:spcAft>
                <a:spcPts val="0"/>
              </a:spcAft>
              <a:buClr>
                <a:schemeClr val="dk2"/>
              </a:buClr>
              <a:buSzPts val="2000"/>
              <a:buNone/>
              <a:defRPr sz="2000"/>
            </a:lvl2pPr>
            <a:lvl3pPr lvl="2" algn="ctr">
              <a:lnSpc>
                <a:spcPct val="100000"/>
              </a:lnSpc>
              <a:spcBef>
                <a:spcPts val="360"/>
              </a:spcBef>
              <a:spcAft>
                <a:spcPts val="0"/>
              </a:spcAft>
              <a:buClr>
                <a:schemeClr val="dk2"/>
              </a:buClr>
              <a:buSzPts val="1800"/>
              <a:buNone/>
              <a:defRPr sz="1800"/>
            </a:lvl3pPr>
            <a:lvl4pPr lvl="3" algn="ctr">
              <a:lnSpc>
                <a:spcPct val="100000"/>
              </a:lnSpc>
              <a:spcBef>
                <a:spcPts val="320"/>
              </a:spcBef>
              <a:spcAft>
                <a:spcPts val="0"/>
              </a:spcAft>
              <a:buClr>
                <a:schemeClr val="dk2"/>
              </a:buClr>
              <a:buSzPts val="1600"/>
              <a:buNone/>
              <a:defRPr sz="1600"/>
            </a:lvl4pPr>
            <a:lvl5pPr lvl="4" algn="ctr">
              <a:lnSpc>
                <a:spcPct val="100000"/>
              </a:lnSpc>
              <a:spcBef>
                <a:spcPts val="320"/>
              </a:spcBef>
              <a:spcAft>
                <a:spcPts val="0"/>
              </a:spcAft>
              <a:buClr>
                <a:schemeClr val="dk2"/>
              </a:buClr>
              <a:buSzPts val="1600"/>
              <a:buNone/>
              <a:defRPr sz="1600"/>
            </a:lvl5pPr>
            <a:lvl6pPr lvl="5" algn="ctr">
              <a:lnSpc>
                <a:spcPct val="100000"/>
              </a:lnSpc>
              <a:spcBef>
                <a:spcPts val="320"/>
              </a:spcBef>
              <a:spcAft>
                <a:spcPts val="0"/>
              </a:spcAft>
              <a:buClr>
                <a:schemeClr val="dk1"/>
              </a:buClr>
              <a:buSzPts val="1600"/>
              <a:buNone/>
              <a:defRPr sz="1600"/>
            </a:lvl6pPr>
            <a:lvl7pPr lvl="6" algn="ctr">
              <a:lnSpc>
                <a:spcPct val="100000"/>
              </a:lnSpc>
              <a:spcBef>
                <a:spcPts val="320"/>
              </a:spcBef>
              <a:spcAft>
                <a:spcPts val="0"/>
              </a:spcAft>
              <a:buClr>
                <a:schemeClr val="dk1"/>
              </a:buClr>
              <a:buSzPts val="1600"/>
              <a:buNone/>
              <a:defRPr sz="1600"/>
            </a:lvl7pPr>
            <a:lvl8pPr lvl="7" algn="ctr">
              <a:lnSpc>
                <a:spcPct val="100000"/>
              </a:lnSpc>
              <a:spcBef>
                <a:spcPts val="320"/>
              </a:spcBef>
              <a:spcAft>
                <a:spcPts val="0"/>
              </a:spcAft>
              <a:buClr>
                <a:schemeClr val="dk1"/>
              </a:buClr>
              <a:buSzPts val="1600"/>
              <a:buNone/>
              <a:defRPr sz="1600"/>
            </a:lvl8pPr>
            <a:lvl9pPr lvl="8" algn="ctr">
              <a:lnSpc>
                <a:spcPct val="100000"/>
              </a:lnSpc>
              <a:spcBef>
                <a:spcPts val="320"/>
              </a:spcBef>
              <a:spcAft>
                <a:spcPts val="0"/>
              </a:spcAft>
              <a:buClr>
                <a:schemeClr val="dk1"/>
              </a:buClr>
              <a:buSzPts val="1600"/>
              <a:buNone/>
              <a:defRPr sz="1600"/>
            </a:lvl9pPr>
          </a:lstStyle>
          <a:p/>
        </p:txBody>
      </p:sp>
      <p:sp>
        <p:nvSpPr>
          <p:cNvPr id="18" name="Google Shape;18;p27"/>
          <p:cNvSpPr txBox="1"/>
          <p:nvPr/>
        </p:nvSpPr>
        <p:spPr>
          <a:xfrm>
            <a:off x="1754375" y="304800"/>
            <a:ext cx="8384100" cy="10035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US" sz="2800">
                <a:solidFill>
                  <a:schemeClr val="dk1"/>
                </a:solidFill>
              </a:rPr>
              <a:t>AeroSEC 2026 </a:t>
            </a:r>
            <a:endParaRPr b="1" sz="2800">
              <a:solidFill>
                <a:schemeClr val="dk1"/>
              </a:solidFill>
            </a:endParaRPr>
          </a:p>
          <a:p>
            <a:pPr indent="0" lvl="0" marL="0" rtl="0" algn="ctr">
              <a:lnSpc>
                <a:spcPct val="115000"/>
              </a:lnSpc>
              <a:spcBef>
                <a:spcPts val="0"/>
              </a:spcBef>
              <a:spcAft>
                <a:spcPts val="0"/>
              </a:spcAft>
              <a:buNone/>
            </a:pPr>
            <a:r>
              <a:rPr b="1" i="1" lang="en-US" sz="2100">
                <a:solidFill>
                  <a:schemeClr val="dk1"/>
                </a:solidFill>
              </a:rPr>
              <a:t>“Advancing Aerospace Through Scalable Systems Engineering”</a:t>
            </a:r>
            <a:endParaRPr i="1" sz="2100"/>
          </a:p>
        </p:txBody>
      </p:sp>
      <p:pic>
        <p:nvPicPr>
          <p:cNvPr id="19" name="Google Shape;19;p27"/>
          <p:cNvPicPr preferRelativeResize="0"/>
          <p:nvPr/>
        </p:nvPicPr>
        <p:blipFill>
          <a:blip r:embed="rId2">
            <a:alphaModFix/>
          </a:blip>
          <a:stretch>
            <a:fillRect/>
          </a:stretch>
        </p:blipFill>
        <p:spPr>
          <a:xfrm>
            <a:off x="152400" y="152400"/>
            <a:ext cx="1601975" cy="1422325"/>
          </a:xfrm>
          <a:prstGeom prst="rect">
            <a:avLst/>
          </a:prstGeom>
          <a:noFill/>
          <a:ln>
            <a:noFill/>
          </a:ln>
        </p:spPr>
      </p:pic>
      <p:pic>
        <p:nvPicPr>
          <p:cNvPr id="20" name="Google Shape;20;p27"/>
          <p:cNvPicPr preferRelativeResize="0"/>
          <p:nvPr/>
        </p:nvPicPr>
        <p:blipFill rotWithShape="1">
          <a:blip r:embed="rId3">
            <a:alphaModFix/>
          </a:blip>
          <a:srcRect b="11961" l="0" r="0" t="11953"/>
          <a:stretch/>
        </p:blipFill>
        <p:spPr>
          <a:xfrm>
            <a:off x="10138564" y="152400"/>
            <a:ext cx="1850736" cy="1422325"/>
          </a:xfrm>
          <a:prstGeom prst="rect">
            <a:avLst/>
          </a:prstGeom>
          <a:noFill/>
          <a:ln>
            <a:noFill/>
          </a:ln>
        </p:spPr>
      </p:pic>
    </p:spTree>
  </p:cSld>
  <p:clrMapOvr>
    <a:masterClrMapping/>
  </p:clrMapOvr>
  <p:extLst>
    <p:ext uri="{DCECCB84-F9BA-43D5-87BE-67443E8EF086}">
      <p15:sldGuideLst>
        <p15:guide id="1" orient="horz" pos="2160">
          <p15:clr>
            <a:srgbClr val="FBAE40"/>
          </p15:clr>
        </p15:guide>
        <p15:guide id="2" pos="384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36"/>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lvl1pPr lvl="0" algn="l">
              <a:lnSpc>
                <a:spcPct val="100000"/>
              </a:lnSpc>
              <a:spcBef>
                <a:spcPts val="0"/>
              </a:spcBef>
              <a:spcAft>
                <a:spcPts val="0"/>
              </a:spcAft>
              <a:buClr>
                <a:schemeClr val="dk1"/>
              </a:buClr>
              <a:buSzPts val="4400"/>
              <a:buFont typeface="Arial"/>
              <a:buNone/>
              <a:defRPr sz="44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6"/>
          <p:cNvSpPr txBox="1"/>
          <p:nvPr>
            <p:ph idx="1" type="body"/>
          </p:nvPr>
        </p:nvSpPr>
        <p:spPr>
          <a:xfrm rot="5400000">
            <a:off x="3836194" y="-1626075"/>
            <a:ext cx="4525963" cy="10978515"/>
          </a:xfrm>
          <a:prstGeom prst="rect">
            <a:avLst/>
          </a:prstGeom>
          <a:noFill/>
          <a:ln>
            <a:noFill/>
          </a:ln>
        </p:spPr>
        <p:txBody>
          <a:bodyPr anchorCtr="0" anchor="t" bIns="60975" lIns="121950" spcFirstLastPara="1" rIns="121950" wrap="square" tIns="60975">
            <a:normAutofit/>
          </a:bodyPr>
          <a:lstStyle>
            <a:lvl1pPr indent="-501650" lvl="0" marL="457200" algn="l">
              <a:lnSpc>
                <a:spcPct val="100000"/>
              </a:lnSpc>
              <a:spcBef>
                <a:spcPts val="860"/>
              </a:spcBef>
              <a:spcAft>
                <a:spcPts val="0"/>
              </a:spcAft>
              <a:buClr>
                <a:schemeClr val="dk2"/>
              </a:buClr>
              <a:buSzPts val="4300"/>
              <a:buChar char="•"/>
              <a:defRPr>
                <a:latin typeface="Arial"/>
                <a:ea typeface="Arial"/>
                <a:cs typeface="Arial"/>
                <a:sym typeface="Arial"/>
              </a:defRPr>
            </a:lvl1pPr>
            <a:lvl2pPr indent="-463550" lvl="1" marL="914400" algn="l">
              <a:lnSpc>
                <a:spcPct val="100000"/>
              </a:lnSpc>
              <a:spcBef>
                <a:spcPts val="740"/>
              </a:spcBef>
              <a:spcAft>
                <a:spcPts val="0"/>
              </a:spcAft>
              <a:buClr>
                <a:schemeClr val="dk2"/>
              </a:buClr>
              <a:buSzPts val="3700"/>
              <a:buChar char="–"/>
              <a:defRPr>
                <a:latin typeface="Arial"/>
                <a:ea typeface="Arial"/>
                <a:cs typeface="Arial"/>
                <a:sym typeface="Arial"/>
              </a:defRPr>
            </a:lvl2pPr>
            <a:lvl3pPr indent="-431800" lvl="2" marL="1371600" algn="l">
              <a:lnSpc>
                <a:spcPct val="100000"/>
              </a:lnSpc>
              <a:spcBef>
                <a:spcPts val="640"/>
              </a:spcBef>
              <a:spcAft>
                <a:spcPts val="0"/>
              </a:spcAft>
              <a:buClr>
                <a:schemeClr val="dk2"/>
              </a:buClr>
              <a:buSzPts val="3200"/>
              <a:buChar char="•"/>
              <a:defRPr>
                <a:latin typeface="Arial"/>
                <a:ea typeface="Arial"/>
                <a:cs typeface="Arial"/>
                <a:sym typeface="Arial"/>
              </a:defRPr>
            </a:lvl3pPr>
            <a:lvl4pPr indent="-400050" lvl="3" marL="1828800" algn="l">
              <a:lnSpc>
                <a:spcPct val="100000"/>
              </a:lnSpc>
              <a:spcBef>
                <a:spcPts val="540"/>
              </a:spcBef>
              <a:spcAft>
                <a:spcPts val="0"/>
              </a:spcAft>
              <a:buClr>
                <a:schemeClr val="dk2"/>
              </a:buClr>
              <a:buSzPts val="2700"/>
              <a:buChar char="–"/>
              <a:defRPr>
                <a:latin typeface="Arial"/>
                <a:ea typeface="Arial"/>
                <a:cs typeface="Arial"/>
                <a:sym typeface="Arial"/>
              </a:defRPr>
            </a:lvl4pPr>
            <a:lvl5pPr indent="-400050" lvl="4" marL="2286000" algn="l">
              <a:lnSpc>
                <a:spcPct val="100000"/>
              </a:lnSpc>
              <a:spcBef>
                <a:spcPts val="540"/>
              </a:spcBef>
              <a:spcAft>
                <a:spcPts val="0"/>
              </a:spcAft>
              <a:buClr>
                <a:schemeClr val="dk2"/>
              </a:buClr>
              <a:buSzPts val="2700"/>
              <a:buChar char="»"/>
              <a:defRPr>
                <a:latin typeface="Arial"/>
                <a:ea typeface="Arial"/>
                <a:cs typeface="Arial"/>
                <a:sym typeface="Aria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6" name="Google Shape;66;p36"/>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36"/>
          <p:cNvSpPr txBox="1"/>
          <p:nvPr/>
        </p:nvSpPr>
        <p:spPr>
          <a:xfrm>
            <a:off x="11007290" y="6416211"/>
            <a:ext cx="581143" cy="334300"/>
          </a:xfrm>
          <a:prstGeom prst="rect">
            <a:avLst/>
          </a:prstGeom>
          <a:noFill/>
          <a:ln>
            <a:noFill/>
          </a:ln>
        </p:spPr>
        <p:txBody>
          <a:bodyPr anchorCtr="0" anchor="ctr" bIns="60975" lIns="121950" spcFirstLastPara="1" rIns="121950" wrap="square" tIns="60975">
            <a:noAutofit/>
          </a:bodyPr>
          <a:lstStyle/>
          <a:p>
            <a:pPr indent="0" lvl="0" marL="0" marR="0" rtl="0" algn="l">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2"/>
                </a:solidFill>
                <a:latin typeface="Arial"/>
                <a:ea typeface="Arial"/>
                <a:cs typeface="Arial"/>
                <a:sym typeface="Arial"/>
              </a:rPr>
              <a:t>‹#›</a:t>
            </a:fld>
            <a:endParaRPr b="0" i="0" sz="1200" u="none" cap="none" strike="noStrike">
              <a:solidFill>
                <a:schemeClr val="dk2"/>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37"/>
          <p:cNvSpPr txBox="1"/>
          <p:nvPr>
            <p:ph type="title"/>
          </p:nvPr>
        </p:nvSpPr>
        <p:spPr>
          <a:xfrm rot="5400000">
            <a:off x="7290356" y="1828087"/>
            <a:ext cx="5851525" cy="2744629"/>
          </a:xfrm>
          <a:prstGeom prst="rect">
            <a:avLst/>
          </a:prstGeom>
          <a:noFill/>
          <a:ln>
            <a:noFill/>
          </a:ln>
        </p:spPr>
        <p:txBody>
          <a:bodyPr anchorCtr="0" anchor="ctr" bIns="60975" lIns="121950" spcFirstLastPara="1" rIns="121950" wrap="square" tIns="60975">
            <a:normAutofit/>
          </a:bodyPr>
          <a:lstStyle>
            <a:lvl1pPr lvl="0" algn="l">
              <a:lnSpc>
                <a:spcPct val="100000"/>
              </a:lnSpc>
              <a:spcBef>
                <a:spcPts val="0"/>
              </a:spcBef>
              <a:spcAft>
                <a:spcPts val="0"/>
              </a:spcAft>
              <a:buClr>
                <a:srgbClr val="0071CE"/>
              </a:buClr>
              <a:buSzPts val="4400"/>
              <a:buFont typeface="Arial"/>
              <a:buNone/>
              <a:defRPr>
                <a:solidFill>
                  <a:srgbClr val="0071CE"/>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7"/>
          <p:cNvSpPr txBox="1"/>
          <p:nvPr>
            <p:ph idx="1" type="body"/>
          </p:nvPr>
        </p:nvSpPr>
        <p:spPr>
          <a:xfrm rot="5400000">
            <a:off x="1699446" y="-814889"/>
            <a:ext cx="5851525" cy="8030580"/>
          </a:xfrm>
          <a:prstGeom prst="rect">
            <a:avLst/>
          </a:prstGeom>
          <a:noFill/>
          <a:ln>
            <a:noFill/>
          </a:ln>
        </p:spPr>
        <p:txBody>
          <a:bodyPr anchorCtr="0" anchor="t" bIns="60975" lIns="121950" spcFirstLastPara="1" rIns="121950" wrap="square" tIns="60975">
            <a:normAutofit/>
          </a:bodyPr>
          <a:lstStyle>
            <a:lvl1pPr indent="-501650" lvl="0" marL="457200" algn="l">
              <a:lnSpc>
                <a:spcPct val="100000"/>
              </a:lnSpc>
              <a:spcBef>
                <a:spcPts val="860"/>
              </a:spcBef>
              <a:spcAft>
                <a:spcPts val="0"/>
              </a:spcAft>
              <a:buClr>
                <a:schemeClr val="dk2"/>
              </a:buClr>
              <a:buSzPts val="4300"/>
              <a:buChar char="•"/>
              <a:defRPr>
                <a:latin typeface="Arial"/>
                <a:ea typeface="Arial"/>
                <a:cs typeface="Arial"/>
                <a:sym typeface="Arial"/>
              </a:defRPr>
            </a:lvl1pPr>
            <a:lvl2pPr indent="-463550" lvl="1" marL="914400" algn="l">
              <a:lnSpc>
                <a:spcPct val="100000"/>
              </a:lnSpc>
              <a:spcBef>
                <a:spcPts val="740"/>
              </a:spcBef>
              <a:spcAft>
                <a:spcPts val="0"/>
              </a:spcAft>
              <a:buClr>
                <a:schemeClr val="dk2"/>
              </a:buClr>
              <a:buSzPts val="3700"/>
              <a:buChar char="–"/>
              <a:defRPr>
                <a:latin typeface="Arial"/>
                <a:ea typeface="Arial"/>
                <a:cs typeface="Arial"/>
                <a:sym typeface="Arial"/>
              </a:defRPr>
            </a:lvl2pPr>
            <a:lvl3pPr indent="-431800" lvl="2" marL="1371600" algn="l">
              <a:lnSpc>
                <a:spcPct val="100000"/>
              </a:lnSpc>
              <a:spcBef>
                <a:spcPts val="640"/>
              </a:spcBef>
              <a:spcAft>
                <a:spcPts val="0"/>
              </a:spcAft>
              <a:buClr>
                <a:schemeClr val="dk2"/>
              </a:buClr>
              <a:buSzPts val="3200"/>
              <a:buChar char="•"/>
              <a:defRPr>
                <a:latin typeface="Arial"/>
                <a:ea typeface="Arial"/>
                <a:cs typeface="Arial"/>
                <a:sym typeface="Arial"/>
              </a:defRPr>
            </a:lvl3pPr>
            <a:lvl4pPr indent="-400050" lvl="3" marL="1828800" algn="l">
              <a:lnSpc>
                <a:spcPct val="100000"/>
              </a:lnSpc>
              <a:spcBef>
                <a:spcPts val="540"/>
              </a:spcBef>
              <a:spcAft>
                <a:spcPts val="0"/>
              </a:spcAft>
              <a:buClr>
                <a:schemeClr val="dk2"/>
              </a:buClr>
              <a:buSzPts val="2700"/>
              <a:buChar char="–"/>
              <a:defRPr>
                <a:latin typeface="Arial"/>
                <a:ea typeface="Arial"/>
                <a:cs typeface="Arial"/>
                <a:sym typeface="Arial"/>
              </a:defRPr>
            </a:lvl4pPr>
            <a:lvl5pPr indent="-400050" lvl="4" marL="2286000" algn="l">
              <a:lnSpc>
                <a:spcPct val="100000"/>
              </a:lnSpc>
              <a:spcBef>
                <a:spcPts val="540"/>
              </a:spcBef>
              <a:spcAft>
                <a:spcPts val="0"/>
              </a:spcAft>
              <a:buClr>
                <a:schemeClr val="dk2"/>
              </a:buClr>
              <a:buSzPts val="2700"/>
              <a:buChar char="»"/>
              <a:defRPr>
                <a:latin typeface="Arial"/>
                <a:ea typeface="Arial"/>
                <a:cs typeface="Arial"/>
                <a:sym typeface="Aria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37"/>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37"/>
          <p:cNvSpPr txBox="1"/>
          <p:nvPr/>
        </p:nvSpPr>
        <p:spPr>
          <a:xfrm>
            <a:off x="11297861" y="6249061"/>
            <a:ext cx="581143" cy="334300"/>
          </a:xfrm>
          <a:prstGeom prst="rect">
            <a:avLst/>
          </a:prstGeom>
          <a:noFill/>
          <a:ln>
            <a:noFill/>
          </a:ln>
        </p:spPr>
        <p:txBody>
          <a:bodyPr anchorCtr="0" anchor="ctr" bIns="60975" lIns="121950" spcFirstLastPara="1" rIns="121950" wrap="square" tIns="60975">
            <a:noAutofit/>
          </a:bodyPr>
          <a:lstStyle/>
          <a:p>
            <a:pPr indent="0" lvl="0" marL="0" marR="0" rtl="0" algn="l">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2"/>
                </a:solidFill>
                <a:latin typeface="Arial"/>
                <a:ea typeface="Arial"/>
                <a:cs typeface="Arial"/>
                <a:sym typeface="Arial"/>
              </a:rPr>
              <a:t>‹#›</a:t>
            </a:fld>
            <a:endParaRPr b="0" i="0" sz="1200" u="none" cap="none" strike="noStrike">
              <a:solidFill>
                <a:schemeClr val="dk2"/>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showMasterSp="0">
  <p:cSld name="1_Title Slide">
    <p:spTree>
      <p:nvGrpSpPr>
        <p:cNvPr id="73" name="Shape 73"/>
        <p:cNvGrpSpPr/>
        <p:nvPr/>
      </p:nvGrpSpPr>
      <p:grpSpPr>
        <a:xfrm>
          <a:off x="0" y="0"/>
          <a:ext cx="0" cy="0"/>
          <a:chOff x="0" y="0"/>
          <a:chExt cx="0" cy="0"/>
        </a:xfrm>
      </p:grpSpPr>
      <p:sp>
        <p:nvSpPr>
          <p:cNvPr id="74" name="Google Shape;74;p38"/>
          <p:cNvSpPr txBox="1"/>
          <p:nvPr>
            <p:ph type="ctrTitle"/>
          </p:nvPr>
        </p:nvSpPr>
        <p:spPr>
          <a:xfrm>
            <a:off x="359777" y="4409344"/>
            <a:ext cx="11376530" cy="1123038"/>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0"/>
              </a:spcBef>
              <a:spcAft>
                <a:spcPts val="0"/>
              </a:spcAft>
              <a:buClr>
                <a:schemeClr val="accent2"/>
              </a:buClr>
              <a:buSzPts val="6000"/>
              <a:buFont typeface="Arial"/>
              <a:buNone/>
              <a:defRPr sz="6000">
                <a:solidFill>
                  <a:schemeClr val="accen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38"/>
          <p:cNvSpPr txBox="1"/>
          <p:nvPr>
            <p:ph idx="1" type="subTitle"/>
          </p:nvPr>
        </p:nvSpPr>
        <p:spPr>
          <a:xfrm>
            <a:off x="359777" y="3527475"/>
            <a:ext cx="11376530" cy="867169"/>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480"/>
              </a:spcBef>
              <a:spcAft>
                <a:spcPts val="0"/>
              </a:spcAft>
              <a:buClr>
                <a:schemeClr val="lt1"/>
              </a:buClr>
              <a:buSzPts val="2400"/>
              <a:buNone/>
              <a:defRPr sz="2400">
                <a:solidFill>
                  <a:schemeClr val="lt1"/>
                </a:solidFill>
                <a:latin typeface="Arial"/>
                <a:ea typeface="Arial"/>
                <a:cs typeface="Arial"/>
                <a:sym typeface="Arial"/>
              </a:defRPr>
            </a:lvl1pPr>
            <a:lvl2pPr lvl="1" algn="ctr">
              <a:lnSpc>
                <a:spcPct val="100000"/>
              </a:lnSpc>
              <a:spcBef>
                <a:spcPts val="400"/>
              </a:spcBef>
              <a:spcAft>
                <a:spcPts val="0"/>
              </a:spcAft>
              <a:buClr>
                <a:schemeClr val="dk2"/>
              </a:buClr>
              <a:buSzPts val="2000"/>
              <a:buNone/>
              <a:defRPr sz="2000"/>
            </a:lvl2pPr>
            <a:lvl3pPr lvl="2" algn="ctr">
              <a:lnSpc>
                <a:spcPct val="100000"/>
              </a:lnSpc>
              <a:spcBef>
                <a:spcPts val="360"/>
              </a:spcBef>
              <a:spcAft>
                <a:spcPts val="0"/>
              </a:spcAft>
              <a:buClr>
                <a:schemeClr val="dk2"/>
              </a:buClr>
              <a:buSzPts val="1800"/>
              <a:buNone/>
              <a:defRPr sz="1800"/>
            </a:lvl3pPr>
            <a:lvl4pPr lvl="3" algn="ctr">
              <a:lnSpc>
                <a:spcPct val="100000"/>
              </a:lnSpc>
              <a:spcBef>
                <a:spcPts val="320"/>
              </a:spcBef>
              <a:spcAft>
                <a:spcPts val="0"/>
              </a:spcAft>
              <a:buClr>
                <a:schemeClr val="dk2"/>
              </a:buClr>
              <a:buSzPts val="1600"/>
              <a:buNone/>
              <a:defRPr sz="1600"/>
            </a:lvl4pPr>
            <a:lvl5pPr lvl="4" algn="ctr">
              <a:lnSpc>
                <a:spcPct val="100000"/>
              </a:lnSpc>
              <a:spcBef>
                <a:spcPts val="320"/>
              </a:spcBef>
              <a:spcAft>
                <a:spcPts val="0"/>
              </a:spcAft>
              <a:buClr>
                <a:schemeClr val="dk2"/>
              </a:buClr>
              <a:buSzPts val="1600"/>
              <a:buNone/>
              <a:defRPr sz="1600"/>
            </a:lvl5pPr>
            <a:lvl6pPr lvl="5" algn="ctr">
              <a:lnSpc>
                <a:spcPct val="100000"/>
              </a:lnSpc>
              <a:spcBef>
                <a:spcPts val="320"/>
              </a:spcBef>
              <a:spcAft>
                <a:spcPts val="0"/>
              </a:spcAft>
              <a:buClr>
                <a:schemeClr val="dk1"/>
              </a:buClr>
              <a:buSzPts val="1600"/>
              <a:buNone/>
              <a:defRPr sz="1600"/>
            </a:lvl6pPr>
            <a:lvl7pPr lvl="6" algn="ctr">
              <a:lnSpc>
                <a:spcPct val="100000"/>
              </a:lnSpc>
              <a:spcBef>
                <a:spcPts val="320"/>
              </a:spcBef>
              <a:spcAft>
                <a:spcPts val="0"/>
              </a:spcAft>
              <a:buClr>
                <a:schemeClr val="dk1"/>
              </a:buClr>
              <a:buSzPts val="1600"/>
              <a:buNone/>
              <a:defRPr sz="1600"/>
            </a:lvl7pPr>
            <a:lvl8pPr lvl="7" algn="ctr">
              <a:lnSpc>
                <a:spcPct val="100000"/>
              </a:lnSpc>
              <a:spcBef>
                <a:spcPts val="320"/>
              </a:spcBef>
              <a:spcAft>
                <a:spcPts val="0"/>
              </a:spcAft>
              <a:buClr>
                <a:schemeClr val="dk1"/>
              </a:buClr>
              <a:buSzPts val="1600"/>
              <a:buNone/>
              <a:defRPr sz="1600"/>
            </a:lvl8pPr>
            <a:lvl9pPr lvl="8" algn="ctr">
              <a:lnSpc>
                <a:spcPct val="100000"/>
              </a:lnSpc>
              <a:spcBef>
                <a:spcPts val="320"/>
              </a:spcBef>
              <a:spcAft>
                <a:spcPts val="0"/>
              </a:spcAft>
              <a:buClr>
                <a:schemeClr val="dk1"/>
              </a:buClr>
              <a:buSzPts val="1600"/>
              <a:buNone/>
              <a:defRPr sz="1600"/>
            </a:lvl9pPr>
          </a:lstStyle>
          <a:p/>
        </p:txBody>
      </p:sp>
      <p:cxnSp>
        <p:nvCxnSpPr>
          <p:cNvPr id="76" name="Google Shape;76;p38"/>
          <p:cNvCxnSpPr/>
          <p:nvPr/>
        </p:nvCxnSpPr>
        <p:spPr>
          <a:xfrm>
            <a:off x="359777" y="5532382"/>
            <a:ext cx="3074092" cy="0"/>
          </a:xfrm>
          <a:prstGeom prst="straightConnector1">
            <a:avLst/>
          </a:prstGeom>
          <a:noFill/>
          <a:ln cap="flat" cmpd="sng" w="76200">
            <a:solidFill>
              <a:schemeClr val="lt1"/>
            </a:solidFill>
            <a:prstDash val="solid"/>
            <a:round/>
            <a:headEnd len="sm" w="sm" type="none"/>
            <a:tailEnd len="sm" w="sm" type="none"/>
          </a:ln>
          <a:effectLst>
            <a:outerShdw blurRad="40000" rotWithShape="0" dir="5400000" dist="20000">
              <a:srgbClr val="000000">
                <a:alpha val="38039"/>
              </a:srgbClr>
            </a:outerShdw>
          </a:effectLst>
        </p:spPr>
      </p:cxnSp>
      <p:sp>
        <p:nvSpPr>
          <p:cNvPr id="77" name="Google Shape;77;p38"/>
          <p:cNvSpPr txBox="1"/>
          <p:nvPr>
            <p:ph idx="11" type="ftr"/>
          </p:nvPr>
        </p:nvSpPr>
        <p:spPr>
          <a:xfrm>
            <a:off x="4301334" y="6129334"/>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8"/>
          <p:cNvSpPr txBox="1"/>
          <p:nvPr>
            <p:ph idx="12" type="sldNum"/>
          </p:nvPr>
        </p:nvSpPr>
        <p:spPr>
          <a:xfrm>
            <a:off x="11333753" y="6325526"/>
            <a:ext cx="728108" cy="293411"/>
          </a:xfrm>
          <a:prstGeom prst="rect">
            <a:avLst/>
          </a:prstGeom>
          <a:noFill/>
          <a:ln>
            <a:noFill/>
          </a:ln>
        </p:spPr>
        <p:txBody>
          <a:bodyPr anchorCtr="0" anchor="ctr" bIns="60975" lIns="121950" spcFirstLastPara="1" rIns="121950" wrap="square" tIns="60975">
            <a:noAutofit/>
          </a:bodyPr>
          <a:lstStyle>
            <a:lvl1pPr indent="0" lvl="0"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pic>
        <p:nvPicPr>
          <p:cNvPr id="79" name="Google Shape;79;p38"/>
          <p:cNvPicPr preferRelativeResize="0"/>
          <p:nvPr/>
        </p:nvPicPr>
        <p:blipFill rotWithShape="1">
          <a:blip r:embed="rId2">
            <a:alphaModFix/>
          </a:blip>
          <a:srcRect b="14617" l="2950" r="79386" t="11737"/>
          <a:stretch/>
        </p:blipFill>
        <p:spPr>
          <a:xfrm>
            <a:off x="359777" y="5767390"/>
            <a:ext cx="1142406" cy="867757"/>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ection Header" showMasterSp="0">
  <p:cSld name="1_Section Header">
    <p:spTree>
      <p:nvGrpSpPr>
        <p:cNvPr id="80" name="Shape 80"/>
        <p:cNvGrpSpPr/>
        <p:nvPr/>
      </p:nvGrpSpPr>
      <p:grpSpPr>
        <a:xfrm>
          <a:off x="0" y="0"/>
          <a:ext cx="0" cy="0"/>
          <a:chOff x="0" y="0"/>
          <a:chExt cx="0" cy="0"/>
        </a:xfrm>
      </p:grpSpPr>
      <p:sp>
        <p:nvSpPr>
          <p:cNvPr id="81" name="Google Shape;81;p39"/>
          <p:cNvSpPr txBox="1"/>
          <p:nvPr>
            <p:ph type="ctrTitle"/>
          </p:nvPr>
        </p:nvSpPr>
        <p:spPr>
          <a:xfrm>
            <a:off x="359777" y="3975759"/>
            <a:ext cx="11376530" cy="1123038"/>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0"/>
              </a:spcBef>
              <a:spcAft>
                <a:spcPts val="0"/>
              </a:spcAft>
              <a:buClr>
                <a:schemeClr val="dk1"/>
              </a:buClr>
              <a:buSzPts val="6000"/>
              <a:buFont typeface="Arial"/>
              <a:buNone/>
              <a:defRPr sz="60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9"/>
          <p:cNvSpPr txBox="1"/>
          <p:nvPr>
            <p:ph idx="1" type="subTitle"/>
          </p:nvPr>
        </p:nvSpPr>
        <p:spPr>
          <a:xfrm>
            <a:off x="359777" y="3093890"/>
            <a:ext cx="11376530" cy="867169"/>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480"/>
              </a:spcBef>
              <a:spcAft>
                <a:spcPts val="0"/>
              </a:spcAft>
              <a:buClr>
                <a:schemeClr val="dk2"/>
              </a:buClr>
              <a:buSzPts val="2400"/>
              <a:buNone/>
              <a:defRPr sz="2400">
                <a:latin typeface="Arial"/>
                <a:ea typeface="Arial"/>
                <a:cs typeface="Arial"/>
                <a:sym typeface="Arial"/>
              </a:defRPr>
            </a:lvl1pPr>
            <a:lvl2pPr lvl="1" algn="ctr">
              <a:lnSpc>
                <a:spcPct val="100000"/>
              </a:lnSpc>
              <a:spcBef>
                <a:spcPts val="400"/>
              </a:spcBef>
              <a:spcAft>
                <a:spcPts val="0"/>
              </a:spcAft>
              <a:buClr>
                <a:schemeClr val="dk2"/>
              </a:buClr>
              <a:buSzPts val="2000"/>
              <a:buNone/>
              <a:defRPr sz="2000"/>
            </a:lvl2pPr>
            <a:lvl3pPr lvl="2" algn="ctr">
              <a:lnSpc>
                <a:spcPct val="100000"/>
              </a:lnSpc>
              <a:spcBef>
                <a:spcPts val="360"/>
              </a:spcBef>
              <a:spcAft>
                <a:spcPts val="0"/>
              </a:spcAft>
              <a:buClr>
                <a:schemeClr val="dk2"/>
              </a:buClr>
              <a:buSzPts val="1800"/>
              <a:buNone/>
              <a:defRPr sz="1800"/>
            </a:lvl3pPr>
            <a:lvl4pPr lvl="3" algn="ctr">
              <a:lnSpc>
                <a:spcPct val="100000"/>
              </a:lnSpc>
              <a:spcBef>
                <a:spcPts val="320"/>
              </a:spcBef>
              <a:spcAft>
                <a:spcPts val="0"/>
              </a:spcAft>
              <a:buClr>
                <a:schemeClr val="dk2"/>
              </a:buClr>
              <a:buSzPts val="1600"/>
              <a:buNone/>
              <a:defRPr sz="1600"/>
            </a:lvl4pPr>
            <a:lvl5pPr lvl="4" algn="ctr">
              <a:lnSpc>
                <a:spcPct val="100000"/>
              </a:lnSpc>
              <a:spcBef>
                <a:spcPts val="320"/>
              </a:spcBef>
              <a:spcAft>
                <a:spcPts val="0"/>
              </a:spcAft>
              <a:buClr>
                <a:schemeClr val="dk2"/>
              </a:buClr>
              <a:buSzPts val="1600"/>
              <a:buNone/>
              <a:defRPr sz="1600"/>
            </a:lvl5pPr>
            <a:lvl6pPr lvl="5" algn="ctr">
              <a:lnSpc>
                <a:spcPct val="100000"/>
              </a:lnSpc>
              <a:spcBef>
                <a:spcPts val="320"/>
              </a:spcBef>
              <a:spcAft>
                <a:spcPts val="0"/>
              </a:spcAft>
              <a:buClr>
                <a:schemeClr val="dk1"/>
              </a:buClr>
              <a:buSzPts val="1600"/>
              <a:buNone/>
              <a:defRPr sz="1600"/>
            </a:lvl6pPr>
            <a:lvl7pPr lvl="6" algn="ctr">
              <a:lnSpc>
                <a:spcPct val="100000"/>
              </a:lnSpc>
              <a:spcBef>
                <a:spcPts val="320"/>
              </a:spcBef>
              <a:spcAft>
                <a:spcPts val="0"/>
              </a:spcAft>
              <a:buClr>
                <a:schemeClr val="dk1"/>
              </a:buClr>
              <a:buSzPts val="1600"/>
              <a:buNone/>
              <a:defRPr sz="1600"/>
            </a:lvl7pPr>
            <a:lvl8pPr lvl="7" algn="ctr">
              <a:lnSpc>
                <a:spcPct val="100000"/>
              </a:lnSpc>
              <a:spcBef>
                <a:spcPts val="320"/>
              </a:spcBef>
              <a:spcAft>
                <a:spcPts val="0"/>
              </a:spcAft>
              <a:buClr>
                <a:schemeClr val="dk1"/>
              </a:buClr>
              <a:buSzPts val="1600"/>
              <a:buNone/>
              <a:defRPr sz="1600"/>
            </a:lvl8pPr>
            <a:lvl9pPr lvl="8" algn="ctr">
              <a:lnSpc>
                <a:spcPct val="100000"/>
              </a:lnSpc>
              <a:spcBef>
                <a:spcPts val="320"/>
              </a:spcBef>
              <a:spcAft>
                <a:spcPts val="0"/>
              </a:spcAft>
              <a:buClr>
                <a:schemeClr val="dk1"/>
              </a:buClr>
              <a:buSzPts val="1600"/>
              <a:buNone/>
              <a:defRPr sz="1600"/>
            </a:lvl9pPr>
          </a:lstStyle>
          <a:p/>
        </p:txBody>
      </p:sp>
      <p:cxnSp>
        <p:nvCxnSpPr>
          <p:cNvPr id="83" name="Google Shape;83;p39"/>
          <p:cNvCxnSpPr/>
          <p:nvPr/>
        </p:nvCxnSpPr>
        <p:spPr>
          <a:xfrm>
            <a:off x="359777" y="5098797"/>
            <a:ext cx="3074092" cy="0"/>
          </a:xfrm>
          <a:prstGeom prst="straightConnector1">
            <a:avLst/>
          </a:prstGeom>
          <a:noFill/>
          <a:ln cap="flat" cmpd="sng" w="76200">
            <a:solidFill>
              <a:srgbClr val="2B6FAA"/>
            </a:solidFill>
            <a:prstDash val="solid"/>
            <a:round/>
            <a:headEnd len="sm" w="sm" type="none"/>
            <a:tailEnd len="sm" w="sm" type="none"/>
          </a:ln>
          <a:effectLst>
            <a:outerShdw blurRad="40000" rotWithShape="0" dir="5400000" dist="20000">
              <a:srgbClr val="000000">
                <a:alpha val="38039"/>
              </a:srgbClr>
            </a:outerShdw>
          </a:effectLst>
        </p:spPr>
      </p:cxnSp>
      <p:sp>
        <p:nvSpPr>
          <p:cNvPr id="84" name="Google Shape;84;p39"/>
          <p:cNvSpPr txBox="1"/>
          <p:nvPr>
            <p:ph idx="11" type="ftr"/>
          </p:nvPr>
        </p:nvSpPr>
        <p:spPr>
          <a:xfrm>
            <a:off x="4301334" y="6129334"/>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39"/>
          <p:cNvSpPr txBox="1"/>
          <p:nvPr>
            <p:ph idx="12" type="sldNum"/>
          </p:nvPr>
        </p:nvSpPr>
        <p:spPr>
          <a:xfrm>
            <a:off x="11333753" y="6325527"/>
            <a:ext cx="758930" cy="365124"/>
          </a:xfrm>
          <a:prstGeom prst="rect">
            <a:avLst/>
          </a:prstGeom>
          <a:noFill/>
          <a:ln>
            <a:noFill/>
          </a:ln>
        </p:spPr>
        <p:txBody>
          <a:bodyPr anchorCtr="0" anchor="ctr" bIns="60975" lIns="121950" spcFirstLastPara="1" rIns="121950" wrap="square" tIns="60975">
            <a:noAutofit/>
          </a:bodyPr>
          <a:lstStyle>
            <a:lvl1pPr indent="0" lvl="0"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pic>
        <p:nvPicPr>
          <p:cNvPr id="86" name="Google Shape;86;p39"/>
          <p:cNvPicPr preferRelativeResize="0"/>
          <p:nvPr/>
        </p:nvPicPr>
        <p:blipFill rotWithShape="1">
          <a:blip r:embed="rId2">
            <a:alphaModFix/>
          </a:blip>
          <a:srcRect b="14617" l="2950" r="79386" t="11737"/>
          <a:stretch/>
        </p:blipFill>
        <p:spPr>
          <a:xfrm>
            <a:off x="359777" y="5787956"/>
            <a:ext cx="1142406" cy="867757"/>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Last Page" showMasterSp="0">
  <p:cSld name="1_Last Page">
    <p:spTree>
      <p:nvGrpSpPr>
        <p:cNvPr id="87" name="Shape 87"/>
        <p:cNvGrpSpPr/>
        <p:nvPr/>
      </p:nvGrpSpPr>
      <p:grpSpPr>
        <a:xfrm>
          <a:off x="0" y="0"/>
          <a:ext cx="0" cy="0"/>
          <a:chOff x="0" y="0"/>
          <a:chExt cx="0" cy="0"/>
        </a:xfrm>
      </p:grpSpPr>
      <p:sp>
        <p:nvSpPr>
          <p:cNvPr id="88" name="Google Shape;88;p40"/>
          <p:cNvSpPr txBox="1"/>
          <p:nvPr>
            <p:ph idx="11" type="ftr"/>
          </p:nvPr>
        </p:nvSpPr>
        <p:spPr>
          <a:xfrm>
            <a:off x="4167770" y="4128687"/>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2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40"/>
          <p:cNvSpPr txBox="1"/>
          <p:nvPr/>
        </p:nvSpPr>
        <p:spPr>
          <a:xfrm>
            <a:off x="4301334" y="6129334"/>
            <a:ext cx="3862811" cy="365125"/>
          </a:xfrm>
          <a:prstGeom prst="rect">
            <a:avLst/>
          </a:prstGeom>
          <a:noFill/>
          <a:ln>
            <a:noFill/>
          </a:ln>
        </p:spPr>
        <p:txBody>
          <a:bodyPr anchorCtr="0" anchor="ctr" bIns="60975" lIns="121950" spcFirstLastPara="1" rIns="121950" wrap="square" tIns="60975">
            <a:no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2"/>
                </a:solidFill>
                <a:latin typeface="Arial"/>
                <a:ea typeface="Arial"/>
                <a:cs typeface="Arial"/>
                <a:sym typeface="Arial"/>
              </a:rPr>
              <a:t>AOSEC 2023</a:t>
            </a:r>
            <a:endParaRPr b="0" i="0" sz="1200" u="none" cap="none" strike="noStrike">
              <a:solidFill>
                <a:schemeClr val="dk2"/>
              </a:solidFill>
              <a:latin typeface="Arial"/>
              <a:ea typeface="Arial"/>
              <a:cs typeface="Arial"/>
              <a:sym typeface="Arial"/>
            </a:endParaRPr>
          </a:p>
        </p:txBody>
      </p:sp>
      <p:sp>
        <p:nvSpPr>
          <p:cNvPr id="90" name="Google Shape;90;p40"/>
          <p:cNvSpPr txBox="1"/>
          <p:nvPr>
            <p:ph idx="12" type="sldNum"/>
          </p:nvPr>
        </p:nvSpPr>
        <p:spPr>
          <a:xfrm>
            <a:off x="11333753" y="6325526"/>
            <a:ext cx="789753" cy="365125"/>
          </a:xfrm>
          <a:prstGeom prst="rect">
            <a:avLst/>
          </a:prstGeom>
          <a:noFill/>
          <a:ln>
            <a:noFill/>
          </a:ln>
        </p:spPr>
        <p:txBody>
          <a:bodyPr anchorCtr="0" anchor="ctr" bIns="60975" lIns="121950" spcFirstLastPara="1" rIns="121950" wrap="square" tIns="60975">
            <a:noAutofit/>
          </a:bodyPr>
          <a:lstStyle>
            <a:lvl1pPr indent="0" lvl="0"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pic>
        <p:nvPicPr>
          <p:cNvPr id="91" name="Google Shape;91;p40"/>
          <p:cNvPicPr preferRelativeResize="0"/>
          <p:nvPr/>
        </p:nvPicPr>
        <p:blipFill rotWithShape="1">
          <a:blip r:embed="rId2">
            <a:alphaModFix/>
          </a:blip>
          <a:srcRect b="14617" l="2950" r="79386" t="11737"/>
          <a:stretch/>
        </p:blipFill>
        <p:spPr>
          <a:xfrm>
            <a:off x="360023" y="5698621"/>
            <a:ext cx="1142406" cy="86775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p:cSld name="Section Header">
    <p:spTree>
      <p:nvGrpSpPr>
        <p:cNvPr id="21" name="Shape 21"/>
        <p:cNvGrpSpPr/>
        <p:nvPr/>
      </p:nvGrpSpPr>
      <p:grpSpPr>
        <a:xfrm>
          <a:off x="0" y="0"/>
          <a:ext cx="0" cy="0"/>
          <a:chOff x="0" y="0"/>
          <a:chExt cx="0" cy="0"/>
        </a:xfrm>
      </p:grpSpPr>
      <p:sp>
        <p:nvSpPr>
          <p:cNvPr id="22" name="Google Shape;22;p28"/>
          <p:cNvSpPr txBox="1"/>
          <p:nvPr>
            <p:ph type="ctrTitle"/>
          </p:nvPr>
        </p:nvSpPr>
        <p:spPr>
          <a:xfrm>
            <a:off x="359777" y="3975759"/>
            <a:ext cx="11376530" cy="1123038"/>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0"/>
              </a:spcBef>
              <a:spcAft>
                <a:spcPts val="0"/>
              </a:spcAft>
              <a:buClr>
                <a:schemeClr val="dk1"/>
              </a:buClr>
              <a:buSzPts val="6000"/>
              <a:buFont typeface="Arial"/>
              <a:buNone/>
              <a:defRPr sz="60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8"/>
          <p:cNvSpPr txBox="1"/>
          <p:nvPr>
            <p:ph idx="1" type="subTitle"/>
          </p:nvPr>
        </p:nvSpPr>
        <p:spPr>
          <a:xfrm>
            <a:off x="359777" y="3093890"/>
            <a:ext cx="11376530" cy="867169"/>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480"/>
              </a:spcBef>
              <a:spcAft>
                <a:spcPts val="0"/>
              </a:spcAft>
              <a:buClr>
                <a:schemeClr val="dk2"/>
              </a:buClr>
              <a:buSzPts val="2400"/>
              <a:buNone/>
              <a:defRPr sz="2400">
                <a:latin typeface="Arial"/>
                <a:ea typeface="Arial"/>
                <a:cs typeface="Arial"/>
                <a:sym typeface="Arial"/>
              </a:defRPr>
            </a:lvl1pPr>
            <a:lvl2pPr lvl="1" algn="ctr">
              <a:lnSpc>
                <a:spcPct val="100000"/>
              </a:lnSpc>
              <a:spcBef>
                <a:spcPts val="400"/>
              </a:spcBef>
              <a:spcAft>
                <a:spcPts val="0"/>
              </a:spcAft>
              <a:buClr>
                <a:schemeClr val="dk2"/>
              </a:buClr>
              <a:buSzPts val="2000"/>
              <a:buNone/>
              <a:defRPr sz="2000"/>
            </a:lvl2pPr>
            <a:lvl3pPr lvl="2" algn="ctr">
              <a:lnSpc>
                <a:spcPct val="100000"/>
              </a:lnSpc>
              <a:spcBef>
                <a:spcPts val="360"/>
              </a:spcBef>
              <a:spcAft>
                <a:spcPts val="0"/>
              </a:spcAft>
              <a:buClr>
                <a:schemeClr val="dk2"/>
              </a:buClr>
              <a:buSzPts val="1800"/>
              <a:buNone/>
              <a:defRPr sz="1800"/>
            </a:lvl3pPr>
            <a:lvl4pPr lvl="3" algn="ctr">
              <a:lnSpc>
                <a:spcPct val="100000"/>
              </a:lnSpc>
              <a:spcBef>
                <a:spcPts val="320"/>
              </a:spcBef>
              <a:spcAft>
                <a:spcPts val="0"/>
              </a:spcAft>
              <a:buClr>
                <a:schemeClr val="dk2"/>
              </a:buClr>
              <a:buSzPts val="1600"/>
              <a:buNone/>
              <a:defRPr sz="1600"/>
            </a:lvl4pPr>
            <a:lvl5pPr lvl="4" algn="ctr">
              <a:lnSpc>
                <a:spcPct val="100000"/>
              </a:lnSpc>
              <a:spcBef>
                <a:spcPts val="320"/>
              </a:spcBef>
              <a:spcAft>
                <a:spcPts val="0"/>
              </a:spcAft>
              <a:buClr>
                <a:schemeClr val="dk2"/>
              </a:buClr>
              <a:buSzPts val="1600"/>
              <a:buNone/>
              <a:defRPr sz="1600"/>
            </a:lvl5pPr>
            <a:lvl6pPr lvl="5" algn="ctr">
              <a:lnSpc>
                <a:spcPct val="100000"/>
              </a:lnSpc>
              <a:spcBef>
                <a:spcPts val="320"/>
              </a:spcBef>
              <a:spcAft>
                <a:spcPts val="0"/>
              </a:spcAft>
              <a:buClr>
                <a:schemeClr val="dk1"/>
              </a:buClr>
              <a:buSzPts val="1600"/>
              <a:buNone/>
              <a:defRPr sz="1600"/>
            </a:lvl6pPr>
            <a:lvl7pPr lvl="6" algn="ctr">
              <a:lnSpc>
                <a:spcPct val="100000"/>
              </a:lnSpc>
              <a:spcBef>
                <a:spcPts val="320"/>
              </a:spcBef>
              <a:spcAft>
                <a:spcPts val="0"/>
              </a:spcAft>
              <a:buClr>
                <a:schemeClr val="dk1"/>
              </a:buClr>
              <a:buSzPts val="1600"/>
              <a:buNone/>
              <a:defRPr sz="1600"/>
            </a:lvl7pPr>
            <a:lvl8pPr lvl="7" algn="ctr">
              <a:lnSpc>
                <a:spcPct val="100000"/>
              </a:lnSpc>
              <a:spcBef>
                <a:spcPts val="320"/>
              </a:spcBef>
              <a:spcAft>
                <a:spcPts val="0"/>
              </a:spcAft>
              <a:buClr>
                <a:schemeClr val="dk1"/>
              </a:buClr>
              <a:buSzPts val="1600"/>
              <a:buNone/>
              <a:defRPr sz="1600"/>
            </a:lvl8pPr>
            <a:lvl9pPr lvl="8" algn="ctr">
              <a:lnSpc>
                <a:spcPct val="100000"/>
              </a:lnSpc>
              <a:spcBef>
                <a:spcPts val="320"/>
              </a:spcBef>
              <a:spcAft>
                <a:spcPts val="0"/>
              </a:spcAft>
              <a:buClr>
                <a:schemeClr val="dk1"/>
              </a:buClr>
              <a:buSzPts val="1600"/>
              <a:buNone/>
              <a:defRPr sz="1600"/>
            </a:lvl9pPr>
          </a:lstStyle>
          <a:p/>
        </p:txBody>
      </p:sp>
      <p:cxnSp>
        <p:nvCxnSpPr>
          <p:cNvPr id="24" name="Google Shape;24;p28"/>
          <p:cNvCxnSpPr/>
          <p:nvPr/>
        </p:nvCxnSpPr>
        <p:spPr>
          <a:xfrm>
            <a:off x="359777" y="5098797"/>
            <a:ext cx="3074092" cy="0"/>
          </a:xfrm>
          <a:prstGeom prst="straightConnector1">
            <a:avLst/>
          </a:prstGeom>
          <a:noFill/>
          <a:ln cap="flat" cmpd="sng" w="76200">
            <a:solidFill>
              <a:schemeClr val="dk2"/>
            </a:solidFill>
            <a:prstDash val="solid"/>
            <a:round/>
            <a:headEnd len="sm" w="sm" type="none"/>
            <a:tailEnd len="sm" w="sm" type="none"/>
          </a:ln>
          <a:effectLst>
            <a:outerShdw blurRad="40000" rotWithShape="0" dir="5400000" dist="20000">
              <a:srgbClr val="000000">
                <a:alpha val="38039"/>
              </a:srgbClr>
            </a:outerShdw>
          </a:effectLst>
        </p:spPr>
      </p:cxnSp>
      <p:sp>
        <p:nvSpPr>
          <p:cNvPr id="25" name="Google Shape;25;p28"/>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28"/>
          <p:cNvSpPr txBox="1"/>
          <p:nvPr>
            <p:ph idx="12" type="sldNum"/>
          </p:nvPr>
        </p:nvSpPr>
        <p:spPr>
          <a:xfrm>
            <a:off x="11155164" y="6271980"/>
            <a:ext cx="581143" cy="334300"/>
          </a:xfrm>
          <a:prstGeom prst="rect">
            <a:avLst/>
          </a:prstGeom>
          <a:noFill/>
          <a:ln>
            <a:noFill/>
          </a:ln>
        </p:spPr>
        <p:txBody>
          <a:bodyPr anchorCtr="0" anchor="ctr" bIns="60975" lIns="121950" spcFirstLastPara="1" rIns="121950" wrap="square" tIns="60975">
            <a:noAutofit/>
          </a:bodyPr>
          <a:lstStyle>
            <a:lvl1pPr indent="0" lvl="0"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29"/>
          <p:cNvSpPr txBox="1"/>
          <p:nvPr>
            <p:ph type="title"/>
          </p:nvPr>
        </p:nvSpPr>
        <p:spPr>
          <a:xfrm>
            <a:off x="609918" y="254761"/>
            <a:ext cx="10978515" cy="1143000"/>
          </a:xfrm>
          <a:prstGeom prst="rect">
            <a:avLst/>
          </a:prstGeom>
          <a:noFill/>
          <a:ln>
            <a:noFill/>
          </a:ln>
        </p:spPr>
        <p:txBody>
          <a:bodyPr anchorCtr="0" anchor="ctr" bIns="60975" lIns="121950" spcFirstLastPara="1" rIns="121950" wrap="square" tIns="60975">
            <a:normAutofit/>
          </a:bodyPr>
          <a:lstStyle>
            <a:lvl1pPr lvl="0" algn="l">
              <a:lnSpc>
                <a:spcPct val="100000"/>
              </a:lnSpc>
              <a:spcBef>
                <a:spcPts val="0"/>
              </a:spcBef>
              <a:spcAft>
                <a:spcPts val="0"/>
              </a:spcAft>
              <a:buClr>
                <a:schemeClr val="dk1"/>
              </a:buClr>
              <a:buSzPts val="4400"/>
              <a:buFont typeface="Arial"/>
              <a:buNone/>
              <a:defRPr sz="44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9"/>
          <p:cNvSpPr txBox="1"/>
          <p:nvPr>
            <p:ph idx="1" type="body"/>
          </p:nvPr>
        </p:nvSpPr>
        <p:spPr>
          <a:xfrm>
            <a:off x="609917" y="1600201"/>
            <a:ext cx="5387605" cy="4525963"/>
          </a:xfrm>
          <a:prstGeom prst="rect">
            <a:avLst/>
          </a:prstGeom>
          <a:noFill/>
          <a:ln>
            <a:noFill/>
          </a:ln>
        </p:spPr>
        <p:txBody>
          <a:bodyPr anchorCtr="0" anchor="t" bIns="60975" lIns="121950" spcFirstLastPara="1" rIns="121950" wrap="square" tIns="60975">
            <a:normAutofit/>
          </a:bodyPr>
          <a:lstStyle>
            <a:lvl1pPr indent="-463550" lvl="0" marL="457200" algn="l">
              <a:lnSpc>
                <a:spcPct val="100000"/>
              </a:lnSpc>
              <a:spcBef>
                <a:spcPts val="740"/>
              </a:spcBef>
              <a:spcAft>
                <a:spcPts val="0"/>
              </a:spcAft>
              <a:buClr>
                <a:schemeClr val="dk2"/>
              </a:buClr>
              <a:buSzPts val="3700"/>
              <a:buChar char="•"/>
              <a:defRPr sz="3700">
                <a:solidFill>
                  <a:schemeClr val="dk2"/>
                </a:solidFill>
                <a:latin typeface="Arial"/>
                <a:ea typeface="Arial"/>
                <a:cs typeface="Arial"/>
                <a:sym typeface="Arial"/>
              </a:defRPr>
            </a:lvl1pPr>
            <a:lvl2pPr indent="-431800" lvl="1" marL="914400" algn="l">
              <a:lnSpc>
                <a:spcPct val="100000"/>
              </a:lnSpc>
              <a:spcBef>
                <a:spcPts val="640"/>
              </a:spcBef>
              <a:spcAft>
                <a:spcPts val="0"/>
              </a:spcAft>
              <a:buClr>
                <a:schemeClr val="dk2"/>
              </a:buClr>
              <a:buSzPts val="3200"/>
              <a:buChar char="–"/>
              <a:defRPr sz="3200">
                <a:solidFill>
                  <a:schemeClr val="dk2"/>
                </a:solidFill>
                <a:latin typeface="Arial"/>
                <a:ea typeface="Arial"/>
                <a:cs typeface="Arial"/>
                <a:sym typeface="Arial"/>
              </a:defRPr>
            </a:lvl2pPr>
            <a:lvl3pPr indent="-400050" lvl="2" marL="1371600" algn="l">
              <a:lnSpc>
                <a:spcPct val="100000"/>
              </a:lnSpc>
              <a:spcBef>
                <a:spcPts val="540"/>
              </a:spcBef>
              <a:spcAft>
                <a:spcPts val="0"/>
              </a:spcAft>
              <a:buClr>
                <a:schemeClr val="dk2"/>
              </a:buClr>
              <a:buSzPts val="2700"/>
              <a:buChar char="•"/>
              <a:defRPr sz="2700">
                <a:solidFill>
                  <a:schemeClr val="dk2"/>
                </a:solidFill>
                <a:latin typeface="Arial"/>
                <a:ea typeface="Arial"/>
                <a:cs typeface="Arial"/>
                <a:sym typeface="Arial"/>
              </a:defRPr>
            </a:lvl3pPr>
            <a:lvl4pPr indent="-381000" lvl="3" marL="1828800" algn="l">
              <a:lnSpc>
                <a:spcPct val="100000"/>
              </a:lnSpc>
              <a:spcBef>
                <a:spcPts val="480"/>
              </a:spcBef>
              <a:spcAft>
                <a:spcPts val="0"/>
              </a:spcAft>
              <a:buClr>
                <a:schemeClr val="dk2"/>
              </a:buClr>
              <a:buSzPts val="2400"/>
              <a:buChar char="–"/>
              <a:defRPr sz="2400">
                <a:solidFill>
                  <a:schemeClr val="dk2"/>
                </a:solidFill>
                <a:latin typeface="Arial"/>
                <a:ea typeface="Arial"/>
                <a:cs typeface="Arial"/>
                <a:sym typeface="Arial"/>
              </a:defRPr>
            </a:lvl4pPr>
            <a:lvl5pPr indent="-381000" lvl="4" marL="2286000" algn="l">
              <a:lnSpc>
                <a:spcPct val="100000"/>
              </a:lnSpc>
              <a:spcBef>
                <a:spcPts val="480"/>
              </a:spcBef>
              <a:spcAft>
                <a:spcPts val="0"/>
              </a:spcAft>
              <a:buClr>
                <a:schemeClr val="dk2"/>
              </a:buClr>
              <a:buSzPts val="2400"/>
              <a:buChar char="»"/>
              <a:defRPr sz="2400">
                <a:solidFill>
                  <a:schemeClr val="dk2"/>
                </a:solidFill>
                <a:latin typeface="Arial"/>
                <a:ea typeface="Arial"/>
                <a:cs typeface="Arial"/>
                <a:sym typeface="Arial"/>
              </a:defRPr>
            </a:lvl5pPr>
            <a:lvl6pPr indent="-381000" lvl="5" marL="2743200" algn="l">
              <a:lnSpc>
                <a:spcPct val="100000"/>
              </a:lnSpc>
              <a:spcBef>
                <a:spcPts val="480"/>
              </a:spcBef>
              <a:spcAft>
                <a:spcPts val="0"/>
              </a:spcAft>
              <a:buClr>
                <a:schemeClr val="dk1"/>
              </a:buClr>
              <a:buSzPts val="2400"/>
              <a:buChar char="•"/>
              <a:defRPr sz="2400"/>
            </a:lvl6pPr>
            <a:lvl7pPr indent="-381000" lvl="6" marL="3200400" algn="l">
              <a:lnSpc>
                <a:spcPct val="100000"/>
              </a:lnSpc>
              <a:spcBef>
                <a:spcPts val="480"/>
              </a:spcBef>
              <a:spcAft>
                <a:spcPts val="0"/>
              </a:spcAft>
              <a:buClr>
                <a:schemeClr val="dk1"/>
              </a:buClr>
              <a:buSzPts val="2400"/>
              <a:buChar char="•"/>
              <a:defRPr sz="2400"/>
            </a:lvl7pPr>
            <a:lvl8pPr indent="-381000" lvl="7" marL="3657600" algn="l">
              <a:lnSpc>
                <a:spcPct val="100000"/>
              </a:lnSpc>
              <a:spcBef>
                <a:spcPts val="480"/>
              </a:spcBef>
              <a:spcAft>
                <a:spcPts val="0"/>
              </a:spcAft>
              <a:buClr>
                <a:schemeClr val="dk1"/>
              </a:buClr>
              <a:buSzPts val="2400"/>
              <a:buChar char="•"/>
              <a:defRPr sz="2400"/>
            </a:lvl8pPr>
            <a:lvl9pPr indent="-381000" lvl="8" marL="4114800" algn="l">
              <a:lnSpc>
                <a:spcPct val="100000"/>
              </a:lnSpc>
              <a:spcBef>
                <a:spcPts val="480"/>
              </a:spcBef>
              <a:spcAft>
                <a:spcPts val="0"/>
              </a:spcAft>
              <a:buClr>
                <a:schemeClr val="dk1"/>
              </a:buClr>
              <a:buSzPts val="2400"/>
              <a:buChar char="•"/>
              <a:defRPr sz="2400"/>
            </a:lvl9pPr>
          </a:lstStyle>
          <a:p/>
        </p:txBody>
      </p:sp>
      <p:sp>
        <p:nvSpPr>
          <p:cNvPr id="30" name="Google Shape;30;p29"/>
          <p:cNvSpPr txBox="1"/>
          <p:nvPr>
            <p:ph idx="2" type="body"/>
          </p:nvPr>
        </p:nvSpPr>
        <p:spPr>
          <a:xfrm>
            <a:off x="6200828" y="1600201"/>
            <a:ext cx="5387605" cy="4525963"/>
          </a:xfrm>
          <a:prstGeom prst="rect">
            <a:avLst/>
          </a:prstGeom>
          <a:noFill/>
          <a:ln>
            <a:noFill/>
          </a:ln>
        </p:spPr>
        <p:txBody>
          <a:bodyPr anchorCtr="0" anchor="t" bIns="60975" lIns="121950" spcFirstLastPara="1" rIns="121950" wrap="square" tIns="60975">
            <a:normAutofit/>
          </a:bodyPr>
          <a:lstStyle>
            <a:lvl1pPr indent="-463550" lvl="0" marL="457200" algn="l">
              <a:lnSpc>
                <a:spcPct val="100000"/>
              </a:lnSpc>
              <a:spcBef>
                <a:spcPts val="740"/>
              </a:spcBef>
              <a:spcAft>
                <a:spcPts val="0"/>
              </a:spcAft>
              <a:buClr>
                <a:schemeClr val="dk2"/>
              </a:buClr>
              <a:buSzPts val="3700"/>
              <a:buChar char="•"/>
              <a:defRPr sz="3700">
                <a:solidFill>
                  <a:schemeClr val="dk2"/>
                </a:solidFill>
                <a:latin typeface="Arial"/>
                <a:ea typeface="Arial"/>
                <a:cs typeface="Arial"/>
                <a:sym typeface="Arial"/>
              </a:defRPr>
            </a:lvl1pPr>
            <a:lvl2pPr indent="-431800" lvl="1" marL="914400" algn="l">
              <a:lnSpc>
                <a:spcPct val="100000"/>
              </a:lnSpc>
              <a:spcBef>
                <a:spcPts val="640"/>
              </a:spcBef>
              <a:spcAft>
                <a:spcPts val="0"/>
              </a:spcAft>
              <a:buClr>
                <a:schemeClr val="dk2"/>
              </a:buClr>
              <a:buSzPts val="3200"/>
              <a:buChar char="–"/>
              <a:defRPr sz="3200">
                <a:solidFill>
                  <a:schemeClr val="dk2"/>
                </a:solidFill>
                <a:latin typeface="Arial"/>
                <a:ea typeface="Arial"/>
                <a:cs typeface="Arial"/>
                <a:sym typeface="Arial"/>
              </a:defRPr>
            </a:lvl2pPr>
            <a:lvl3pPr indent="-400050" lvl="2" marL="1371600" algn="l">
              <a:lnSpc>
                <a:spcPct val="100000"/>
              </a:lnSpc>
              <a:spcBef>
                <a:spcPts val="540"/>
              </a:spcBef>
              <a:spcAft>
                <a:spcPts val="0"/>
              </a:spcAft>
              <a:buClr>
                <a:schemeClr val="dk2"/>
              </a:buClr>
              <a:buSzPts val="2700"/>
              <a:buChar char="•"/>
              <a:defRPr sz="2700">
                <a:solidFill>
                  <a:schemeClr val="dk2"/>
                </a:solidFill>
                <a:latin typeface="Arial"/>
                <a:ea typeface="Arial"/>
                <a:cs typeface="Arial"/>
                <a:sym typeface="Arial"/>
              </a:defRPr>
            </a:lvl3pPr>
            <a:lvl4pPr indent="-381000" lvl="3" marL="1828800" algn="l">
              <a:lnSpc>
                <a:spcPct val="100000"/>
              </a:lnSpc>
              <a:spcBef>
                <a:spcPts val="480"/>
              </a:spcBef>
              <a:spcAft>
                <a:spcPts val="0"/>
              </a:spcAft>
              <a:buClr>
                <a:schemeClr val="dk2"/>
              </a:buClr>
              <a:buSzPts val="2400"/>
              <a:buChar char="–"/>
              <a:defRPr sz="2400">
                <a:solidFill>
                  <a:schemeClr val="dk2"/>
                </a:solidFill>
                <a:latin typeface="Arial"/>
                <a:ea typeface="Arial"/>
                <a:cs typeface="Arial"/>
                <a:sym typeface="Arial"/>
              </a:defRPr>
            </a:lvl4pPr>
            <a:lvl5pPr indent="-381000" lvl="4" marL="2286000" algn="l">
              <a:lnSpc>
                <a:spcPct val="100000"/>
              </a:lnSpc>
              <a:spcBef>
                <a:spcPts val="480"/>
              </a:spcBef>
              <a:spcAft>
                <a:spcPts val="0"/>
              </a:spcAft>
              <a:buClr>
                <a:schemeClr val="dk2"/>
              </a:buClr>
              <a:buSzPts val="2400"/>
              <a:buChar char="»"/>
              <a:defRPr sz="2400">
                <a:solidFill>
                  <a:schemeClr val="dk2"/>
                </a:solidFill>
                <a:latin typeface="Arial"/>
                <a:ea typeface="Arial"/>
                <a:cs typeface="Arial"/>
                <a:sym typeface="Arial"/>
              </a:defRPr>
            </a:lvl5pPr>
            <a:lvl6pPr indent="-381000" lvl="5" marL="2743200" algn="l">
              <a:lnSpc>
                <a:spcPct val="100000"/>
              </a:lnSpc>
              <a:spcBef>
                <a:spcPts val="480"/>
              </a:spcBef>
              <a:spcAft>
                <a:spcPts val="0"/>
              </a:spcAft>
              <a:buClr>
                <a:schemeClr val="dk1"/>
              </a:buClr>
              <a:buSzPts val="2400"/>
              <a:buChar char="•"/>
              <a:defRPr sz="2400"/>
            </a:lvl6pPr>
            <a:lvl7pPr indent="-381000" lvl="6" marL="3200400" algn="l">
              <a:lnSpc>
                <a:spcPct val="100000"/>
              </a:lnSpc>
              <a:spcBef>
                <a:spcPts val="480"/>
              </a:spcBef>
              <a:spcAft>
                <a:spcPts val="0"/>
              </a:spcAft>
              <a:buClr>
                <a:schemeClr val="dk1"/>
              </a:buClr>
              <a:buSzPts val="2400"/>
              <a:buChar char="•"/>
              <a:defRPr sz="2400"/>
            </a:lvl7pPr>
            <a:lvl8pPr indent="-381000" lvl="7" marL="3657600" algn="l">
              <a:lnSpc>
                <a:spcPct val="100000"/>
              </a:lnSpc>
              <a:spcBef>
                <a:spcPts val="480"/>
              </a:spcBef>
              <a:spcAft>
                <a:spcPts val="0"/>
              </a:spcAft>
              <a:buClr>
                <a:schemeClr val="dk1"/>
              </a:buClr>
              <a:buSzPts val="2400"/>
              <a:buChar char="•"/>
              <a:defRPr sz="2400"/>
            </a:lvl8pPr>
            <a:lvl9pPr indent="-381000" lvl="8" marL="4114800" algn="l">
              <a:lnSpc>
                <a:spcPct val="100000"/>
              </a:lnSpc>
              <a:spcBef>
                <a:spcPts val="480"/>
              </a:spcBef>
              <a:spcAft>
                <a:spcPts val="0"/>
              </a:spcAft>
              <a:buClr>
                <a:schemeClr val="dk1"/>
              </a:buClr>
              <a:buSzPts val="2400"/>
              <a:buChar char="•"/>
              <a:defRPr sz="2400"/>
            </a:lvl9pPr>
          </a:lstStyle>
          <a:p/>
        </p:txBody>
      </p:sp>
      <p:sp>
        <p:nvSpPr>
          <p:cNvPr id="31" name="Google Shape;31;p29"/>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29"/>
          <p:cNvSpPr txBox="1"/>
          <p:nvPr>
            <p:ph idx="12" type="sldNum"/>
          </p:nvPr>
        </p:nvSpPr>
        <p:spPr>
          <a:xfrm>
            <a:off x="11007290" y="6251432"/>
            <a:ext cx="581143" cy="334300"/>
          </a:xfrm>
          <a:prstGeom prst="rect">
            <a:avLst/>
          </a:prstGeom>
          <a:noFill/>
          <a:ln>
            <a:noFill/>
          </a:ln>
        </p:spPr>
        <p:txBody>
          <a:bodyPr anchorCtr="0" anchor="ctr" bIns="60975" lIns="121950" spcFirstLastPara="1" rIns="121950" wrap="square" tIns="60975">
            <a:noAutofit/>
          </a:bodyPr>
          <a:lstStyle>
            <a:lvl1pPr indent="0" lvl="0"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3" name="Shape 33"/>
        <p:cNvGrpSpPr/>
        <p:nvPr/>
      </p:nvGrpSpPr>
      <p:grpSpPr>
        <a:xfrm>
          <a:off x="0" y="0"/>
          <a:ext cx="0" cy="0"/>
          <a:chOff x="0" y="0"/>
          <a:chExt cx="0" cy="0"/>
        </a:xfrm>
      </p:grpSpPr>
      <p:sp>
        <p:nvSpPr>
          <p:cNvPr id="34" name="Google Shape;34;p30"/>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lvl1pPr lvl="0" algn="l">
              <a:lnSpc>
                <a:spcPct val="100000"/>
              </a:lnSpc>
              <a:spcBef>
                <a:spcPts val="0"/>
              </a:spcBef>
              <a:spcAft>
                <a:spcPts val="0"/>
              </a:spcAft>
              <a:buClr>
                <a:schemeClr val="dk1"/>
              </a:buClr>
              <a:buSzPts val="4400"/>
              <a:buFont typeface="Arial"/>
              <a:buNone/>
              <a:defRPr sz="44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0"/>
          <p:cNvSpPr txBox="1"/>
          <p:nvPr>
            <p:ph idx="1" type="body"/>
          </p:nvPr>
        </p:nvSpPr>
        <p:spPr>
          <a:xfrm>
            <a:off x="609918" y="1535113"/>
            <a:ext cx="5389723" cy="639763"/>
          </a:xfrm>
          <a:prstGeom prst="rect">
            <a:avLst/>
          </a:prstGeom>
          <a:noFill/>
          <a:ln>
            <a:noFill/>
          </a:ln>
        </p:spPr>
        <p:txBody>
          <a:bodyPr anchorCtr="0" anchor="b" bIns="60975" lIns="121950" spcFirstLastPara="1" rIns="121950" wrap="square" tIns="60975">
            <a:normAutofit/>
          </a:bodyPr>
          <a:lstStyle>
            <a:lvl1pPr indent="-228600" lvl="0" marL="457200" algn="l">
              <a:lnSpc>
                <a:spcPct val="100000"/>
              </a:lnSpc>
              <a:spcBef>
                <a:spcPts val="560"/>
              </a:spcBef>
              <a:spcAft>
                <a:spcPts val="0"/>
              </a:spcAft>
              <a:buClr>
                <a:schemeClr val="dk1"/>
              </a:buClr>
              <a:buSzPts val="2800"/>
              <a:buNone/>
              <a:defRPr b="0" sz="2800">
                <a:solidFill>
                  <a:schemeClr val="dk1"/>
                </a:solidFill>
                <a:latin typeface="Arial"/>
                <a:ea typeface="Arial"/>
                <a:cs typeface="Arial"/>
                <a:sym typeface="Arial"/>
              </a:defRPr>
            </a:lvl1pPr>
            <a:lvl2pPr indent="-228600" lvl="1" marL="914400" algn="l">
              <a:lnSpc>
                <a:spcPct val="100000"/>
              </a:lnSpc>
              <a:spcBef>
                <a:spcPts val="540"/>
              </a:spcBef>
              <a:spcAft>
                <a:spcPts val="0"/>
              </a:spcAft>
              <a:buClr>
                <a:schemeClr val="dk2"/>
              </a:buClr>
              <a:buSzPts val="2700"/>
              <a:buNone/>
              <a:defRPr b="1" sz="2700"/>
            </a:lvl2pPr>
            <a:lvl3pPr indent="-228600" lvl="2" marL="1371600" algn="l">
              <a:lnSpc>
                <a:spcPct val="100000"/>
              </a:lnSpc>
              <a:spcBef>
                <a:spcPts val="480"/>
              </a:spcBef>
              <a:spcAft>
                <a:spcPts val="0"/>
              </a:spcAft>
              <a:buClr>
                <a:schemeClr val="dk2"/>
              </a:buClr>
              <a:buSzPts val="2400"/>
              <a:buNone/>
              <a:defRPr b="1" sz="2400"/>
            </a:lvl3pPr>
            <a:lvl4pPr indent="-228600" lvl="3" marL="1828800" algn="l">
              <a:lnSpc>
                <a:spcPct val="100000"/>
              </a:lnSpc>
              <a:spcBef>
                <a:spcPts val="420"/>
              </a:spcBef>
              <a:spcAft>
                <a:spcPts val="0"/>
              </a:spcAft>
              <a:buClr>
                <a:schemeClr val="dk2"/>
              </a:buClr>
              <a:buSzPts val="2100"/>
              <a:buNone/>
              <a:defRPr b="1" sz="2100"/>
            </a:lvl4pPr>
            <a:lvl5pPr indent="-228600" lvl="4" marL="2286000" algn="l">
              <a:lnSpc>
                <a:spcPct val="100000"/>
              </a:lnSpc>
              <a:spcBef>
                <a:spcPts val="420"/>
              </a:spcBef>
              <a:spcAft>
                <a:spcPts val="0"/>
              </a:spcAft>
              <a:buClr>
                <a:schemeClr val="dk2"/>
              </a:buClr>
              <a:buSzPts val="2100"/>
              <a:buNone/>
              <a:defRPr b="1" sz="2100"/>
            </a:lvl5pPr>
            <a:lvl6pPr indent="-228600" lvl="5" marL="2743200" algn="l">
              <a:lnSpc>
                <a:spcPct val="100000"/>
              </a:lnSpc>
              <a:spcBef>
                <a:spcPts val="420"/>
              </a:spcBef>
              <a:spcAft>
                <a:spcPts val="0"/>
              </a:spcAft>
              <a:buClr>
                <a:schemeClr val="dk1"/>
              </a:buClr>
              <a:buSzPts val="2100"/>
              <a:buNone/>
              <a:defRPr b="1" sz="2100"/>
            </a:lvl6pPr>
            <a:lvl7pPr indent="-228600" lvl="6" marL="3200400" algn="l">
              <a:lnSpc>
                <a:spcPct val="100000"/>
              </a:lnSpc>
              <a:spcBef>
                <a:spcPts val="420"/>
              </a:spcBef>
              <a:spcAft>
                <a:spcPts val="0"/>
              </a:spcAft>
              <a:buClr>
                <a:schemeClr val="dk1"/>
              </a:buClr>
              <a:buSzPts val="2100"/>
              <a:buNone/>
              <a:defRPr b="1" sz="2100"/>
            </a:lvl7pPr>
            <a:lvl8pPr indent="-228600" lvl="7" marL="3657600" algn="l">
              <a:lnSpc>
                <a:spcPct val="100000"/>
              </a:lnSpc>
              <a:spcBef>
                <a:spcPts val="420"/>
              </a:spcBef>
              <a:spcAft>
                <a:spcPts val="0"/>
              </a:spcAft>
              <a:buClr>
                <a:schemeClr val="dk1"/>
              </a:buClr>
              <a:buSzPts val="2100"/>
              <a:buNone/>
              <a:defRPr b="1" sz="2100"/>
            </a:lvl8pPr>
            <a:lvl9pPr indent="-228600" lvl="8" marL="4114800" algn="l">
              <a:lnSpc>
                <a:spcPct val="100000"/>
              </a:lnSpc>
              <a:spcBef>
                <a:spcPts val="420"/>
              </a:spcBef>
              <a:spcAft>
                <a:spcPts val="0"/>
              </a:spcAft>
              <a:buClr>
                <a:schemeClr val="dk1"/>
              </a:buClr>
              <a:buSzPts val="2100"/>
              <a:buNone/>
              <a:defRPr b="1" sz="2100"/>
            </a:lvl9pPr>
          </a:lstStyle>
          <a:p/>
        </p:txBody>
      </p:sp>
      <p:sp>
        <p:nvSpPr>
          <p:cNvPr id="36" name="Google Shape;36;p30"/>
          <p:cNvSpPr txBox="1"/>
          <p:nvPr>
            <p:ph idx="2" type="body"/>
          </p:nvPr>
        </p:nvSpPr>
        <p:spPr>
          <a:xfrm>
            <a:off x="609918" y="2174875"/>
            <a:ext cx="5389723" cy="3951288"/>
          </a:xfrm>
          <a:prstGeom prst="rect">
            <a:avLst/>
          </a:prstGeom>
          <a:noFill/>
          <a:ln>
            <a:noFill/>
          </a:ln>
        </p:spPr>
        <p:txBody>
          <a:bodyPr anchorCtr="0" anchor="t" bIns="60975" lIns="121950" spcFirstLastPara="1" rIns="121950" wrap="square" tIns="60975">
            <a:normAutofit/>
          </a:bodyPr>
          <a:lstStyle>
            <a:lvl1pPr indent="-431800" lvl="0" marL="457200" algn="l">
              <a:lnSpc>
                <a:spcPct val="100000"/>
              </a:lnSpc>
              <a:spcBef>
                <a:spcPts val="640"/>
              </a:spcBef>
              <a:spcAft>
                <a:spcPts val="0"/>
              </a:spcAft>
              <a:buClr>
                <a:schemeClr val="dk2"/>
              </a:buClr>
              <a:buSzPts val="3200"/>
              <a:buChar char="•"/>
              <a:defRPr sz="3200">
                <a:solidFill>
                  <a:schemeClr val="dk2"/>
                </a:solidFill>
                <a:latin typeface="Arial"/>
                <a:ea typeface="Arial"/>
                <a:cs typeface="Arial"/>
                <a:sym typeface="Arial"/>
              </a:defRPr>
            </a:lvl1pPr>
            <a:lvl2pPr indent="-400050" lvl="1" marL="914400" algn="l">
              <a:lnSpc>
                <a:spcPct val="100000"/>
              </a:lnSpc>
              <a:spcBef>
                <a:spcPts val="540"/>
              </a:spcBef>
              <a:spcAft>
                <a:spcPts val="0"/>
              </a:spcAft>
              <a:buClr>
                <a:schemeClr val="dk2"/>
              </a:buClr>
              <a:buSzPts val="2700"/>
              <a:buChar char="–"/>
              <a:defRPr sz="2700">
                <a:solidFill>
                  <a:schemeClr val="dk2"/>
                </a:solidFill>
                <a:latin typeface="Arial"/>
                <a:ea typeface="Arial"/>
                <a:cs typeface="Arial"/>
                <a:sym typeface="Arial"/>
              </a:defRPr>
            </a:lvl2pPr>
            <a:lvl3pPr indent="-381000" lvl="2" marL="1371600" algn="l">
              <a:lnSpc>
                <a:spcPct val="100000"/>
              </a:lnSpc>
              <a:spcBef>
                <a:spcPts val="480"/>
              </a:spcBef>
              <a:spcAft>
                <a:spcPts val="0"/>
              </a:spcAft>
              <a:buClr>
                <a:schemeClr val="dk2"/>
              </a:buClr>
              <a:buSzPts val="2400"/>
              <a:buChar char="•"/>
              <a:defRPr sz="2400">
                <a:solidFill>
                  <a:schemeClr val="dk2"/>
                </a:solidFill>
                <a:latin typeface="Arial"/>
                <a:ea typeface="Arial"/>
                <a:cs typeface="Arial"/>
                <a:sym typeface="Arial"/>
              </a:defRPr>
            </a:lvl3pPr>
            <a:lvl4pPr indent="-361950" lvl="3" marL="1828800" algn="l">
              <a:lnSpc>
                <a:spcPct val="100000"/>
              </a:lnSpc>
              <a:spcBef>
                <a:spcPts val="420"/>
              </a:spcBef>
              <a:spcAft>
                <a:spcPts val="0"/>
              </a:spcAft>
              <a:buClr>
                <a:schemeClr val="dk2"/>
              </a:buClr>
              <a:buSzPts val="2100"/>
              <a:buChar char="–"/>
              <a:defRPr sz="2100">
                <a:solidFill>
                  <a:schemeClr val="dk2"/>
                </a:solidFill>
                <a:latin typeface="Arial"/>
                <a:ea typeface="Arial"/>
                <a:cs typeface="Arial"/>
                <a:sym typeface="Arial"/>
              </a:defRPr>
            </a:lvl4pPr>
            <a:lvl5pPr indent="-361950" lvl="4" marL="2286000" algn="l">
              <a:lnSpc>
                <a:spcPct val="100000"/>
              </a:lnSpc>
              <a:spcBef>
                <a:spcPts val="420"/>
              </a:spcBef>
              <a:spcAft>
                <a:spcPts val="0"/>
              </a:spcAft>
              <a:buClr>
                <a:schemeClr val="dk2"/>
              </a:buClr>
              <a:buSzPts val="2100"/>
              <a:buChar char="»"/>
              <a:defRPr sz="2100">
                <a:solidFill>
                  <a:schemeClr val="dk2"/>
                </a:solidFill>
                <a:latin typeface="Arial"/>
                <a:ea typeface="Arial"/>
                <a:cs typeface="Arial"/>
                <a:sym typeface="Arial"/>
              </a:defRPr>
            </a:lvl5pPr>
            <a:lvl6pPr indent="-361950" lvl="5" marL="2743200" algn="l">
              <a:lnSpc>
                <a:spcPct val="100000"/>
              </a:lnSpc>
              <a:spcBef>
                <a:spcPts val="420"/>
              </a:spcBef>
              <a:spcAft>
                <a:spcPts val="0"/>
              </a:spcAft>
              <a:buClr>
                <a:schemeClr val="dk1"/>
              </a:buClr>
              <a:buSzPts val="2100"/>
              <a:buChar char="•"/>
              <a:defRPr sz="2100"/>
            </a:lvl6pPr>
            <a:lvl7pPr indent="-361950" lvl="6" marL="3200400" algn="l">
              <a:lnSpc>
                <a:spcPct val="100000"/>
              </a:lnSpc>
              <a:spcBef>
                <a:spcPts val="420"/>
              </a:spcBef>
              <a:spcAft>
                <a:spcPts val="0"/>
              </a:spcAft>
              <a:buClr>
                <a:schemeClr val="dk1"/>
              </a:buClr>
              <a:buSzPts val="2100"/>
              <a:buChar char="•"/>
              <a:defRPr sz="2100"/>
            </a:lvl7pPr>
            <a:lvl8pPr indent="-361950" lvl="7" marL="3657600" algn="l">
              <a:lnSpc>
                <a:spcPct val="100000"/>
              </a:lnSpc>
              <a:spcBef>
                <a:spcPts val="420"/>
              </a:spcBef>
              <a:spcAft>
                <a:spcPts val="0"/>
              </a:spcAft>
              <a:buClr>
                <a:schemeClr val="dk1"/>
              </a:buClr>
              <a:buSzPts val="2100"/>
              <a:buChar char="•"/>
              <a:defRPr sz="2100"/>
            </a:lvl8pPr>
            <a:lvl9pPr indent="-361950" lvl="8" marL="4114800" algn="l">
              <a:lnSpc>
                <a:spcPct val="100000"/>
              </a:lnSpc>
              <a:spcBef>
                <a:spcPts val="420"/>
              </a:spcBef>
              <a:spcAft>
                <a:spcPts val="0"/>
              </a:spcAft>
              <a:buClr>
                <a:schemeClr val="dk1"/>
              </a:buClr>
              <a:buSzPts val="2100"/>
              <a:buChar char="•"/>
              <a:defRPr sz="2100"/>
            </a:lvl9pPr>
          </a:lstStyle>
          <a:p/>
        </p:txBody>
      </p:sp>
      <p:sp>
        <p:nvSpPr>
          <p:cNvPr id="37" name="Google Shape;37;p30"/>
          <p:cNvSpPr txBox="1"/>
          <p:nvPr>
            <p:ph idx="3" type="body"/>
          </p:nvPr>
        </p:nvSpPr>
        <p:spPr>
          <a:xfrm>
            <a:off x="6196594" y="1535113"/>
            <a:ext cx="5391840" cy="639763"/>
          </a:xfrm>
          <a:prstGeom prst="rect">
            <a:avLst/>
          </a:prstGeom>
          <a:noFill/>
          <a:ln>
            <a:noFill/>
          </a:ln>
        </p:spPr>
        <p:txBody>
          <a:bodyPr anchorCtr="0" anchor="b" bIns="60975" lIns="121950" spcFirstLastPara="1" rIns="121950" wrap="square" tIns="60975">
            <a:normAutofit/>
          </a:bodyPr>
          <a:lstStyle>
            <a:lvl1pPr indent="-228600" lvl="0" marL="457200" algn="l">
              <a:lnSpc>
                <a:spcPct val="100000"/>
              </a:lnSpc>
              <a:spcBef>
                <a:spcPts val="560"/>
              </a:spcBef>
              <a:spcAft>
                <a:spcPts val="0"/>
              </a:spcAft>
              <a:buClr>
                <a:schemeClr val="dk1"/>
              </a:buClr>
              <a:buSzPts val="2800"/>
              <a:buNone/>
              <a:defRPr b="0" sz="2800">
                <a:solidFill>
                  <a:schemeClr val="dk1"/>
                </a:solidFill>
                <a:latin typeface="Arial"/>
                <a:ea typeface="Arial"/>
                <a:cs typeface="Arial"/>
                <a:sym typeface="Arial"/>
              </a:defRPr>
            </a:lvl1pPr>
            <a:lvl2pPr indent="-228600" lvl="1" marL="914400" algn="l">
              <a:lnSpc>
                <a:spcPct val="100000"/>
              </a:lnSpc>
              <a:spcBef>
                <a:spcPts val="540"/>
              </a:spcBef>
              <a:spcAft>
                <a:spcPts val="0"/>
              </a:spcAft>
              <a:buClr>
                <a:schemeClr val="dk2"/>
              </a:buClr>
              <a:buSzPts val="2700"/>
              <a:buNone/>
              <a:defRPr b="1" sz="2700"/>
            </a:lvl2pPr>
            <a:lvl3pPr indent="-228600" lvl="2" marL="1371600" algn="l">
              <a:lnSpc>
                <a:spcPct val="100000"/>
              </a:lnSpc>
              <a:spcBef>
                <a:spcPts val="480"/>
              </a:spcBef>
              <a:spcAft>
                <a:spcPts val="0"/>
              </a:spcAft>
              <a:buClr>
                <a:schemeClr val="dk2"/>
              </a:buClr>
              <a:buSzPts val="2400"/>
              <a:buNone/>
              <a:defRPr b="1" sz="2400"/>
            </a:lvl3pPr>
            <a:lvl4pPr indent="-228600" lvl="3" marL="1828800" algn="l">
              <a:lnSpc>
                <a:spcPct val="100000"/>
              </a:lnSpc>
              <a:spcBef>
                <a:spcPts val="420"/>
              </a:spcBef>
              <a:spcAft>
                <a:spcPts val="0"/>
              </a:spcAft>
              <a:buClr>
                <a:schemeClr val="dk2"/>
              </a:buClr>
              <a:buSzPts val="2100"/>
              <a:buNone/>
              <a:defRPr b="1" sz="2100"/>
            </a:lvl4pPr>
            <a:lvl5pPr indent="-228600" lvl="4" marL="2286000" algn="l">
              <a:lnSpc>
                <a:spcPct val="100000"/>
              </a:lnSpc>
              <a:spcBef>
                <a:spcPts val="420"/>
              </a:spcBef>
              <a:spcAft>
                <a:spcPts val="0"/>
              </a:spcAft>
              <a:buClr>
                <a:schemeClr val="dk2"/>
              </a:buClr>
              <a:buSzPts val="2100"/>
              <a:buNone/>
              <a:defRPr b="1" sz="2100"/>
            </a:lvl5pPr>
            <a:lvl6pPr indent="-228600" lvl="5" marL="2743200" algn="l">
              <a:lnSpc>
                <a:spcPct val="100000"/>
              </a:lnSpc>
              <a:spcBef>
                <a:spcPts val="420"/>
              </a:spcBef>
              <a:spcAft>
                <a:spcPts val="0"/>
              </a:spcAft>
              <a:buClr>
                <a:schemeClr val="dk1"/>
              </a:buClr>
              <a:buSzPts val="2100"/>
              <a:buNone/>
              <a:defRPr b="1" sz="2100"/>
            </a:lvl6pPr>
            <a:lvl7pPr indent="-228600" lvl="6" marL="3200400" algn="l">
              <a:lnSpc>
                <a:spcPct val="100000"/>
              </a:lnSpc>
              <a:spcBef>
                <a:spcPts val="420"/>
              </a:spcBef>
              <a:spcAft>
                <a:spcPts val="0"/>
              </a:spcAft>
              <a:buClr>
                <a:schemeClr val="dk1"/>
              </a:buClr>
              <a:buSzPts val="2100"/>
              <a:buNone/>
              <a:defRPr b="1" sz="2100"/>
            </a:lvl7pPr>
            <a:lvl8pPr indent="-228600" lvl="7" marL="3657600" algn="l">
              <a:lnSpc>
                <a:spcPct val="100000"/>
              </a:lnSpc>
              <a:spcBef>
                <a:spcPts val="420"/>
              </a:spcBef>
              <a:spcAft>
                <a:spcPts val="0"/>
              </a:spcAft>
              <a:buClr>
                <a:schemeClr val="dk1"/>
              </a:buClr>
              <a:buSzPts val="2100"/>
              <a:buNone/>
              <a:defRPr b="1" sz="2100"/>
            </a:lvl8pPr>
            <a:lvl9pPr indent="-228600" lvl="8" marL="4114800" algn="l">
              <a:lnSpc>
                <a:spcPct val="100000"/>
              </a:lnSpc>
              <a:spcBef>
                <a:spcPts val="420"/>
              </a:spcBef>
              <a:spcAft>
                <a:spcPts val="0"/>
              </a:spcAft>
              <a:buClr>
                <a:schemeClr val="dk1"/>
              </a:buClr>
              <a:buSzPts val="2100"/>
              <a:buNone/>
              <a:defRPr b="1" sz="2100"/>
            </a:lvl9pPr>
          </a:lstStyle>
          <a:p/>
        </p:txBody>
      </p:sp>
      <p:sp>
        <p:nvSpPr>
          <p:cNvPr id="38" name="Google Shape;38;p30"/>
          <p:cNvSpPr txBox="1"/>
          <p:nvPr>
            <p:ph idx="4" type="body"/>
          </p:nvPr>
        </p:nvSpPr>
        <p:spPr>
          <a:xfrm>
            <a:off x="6196594" y="2174875"/>
            <a:ext cx="5391840" cy="3951288"/>
          </a:xfrm>
          <a:prstGeom prst="rect">
            <a:avLst/>
          </a:prstGeom>
          <a:noFill/>
          <a:ln>
            <a:noFill/>
          </a:ln>
        </p:spPr>
        <p:txBody>
          <a:bodyPr anchorCtr="0" anchor="t" bIns="60975" lIns="121950" spcFirstLastPara="1" rIns="121950" wrap="square" tIns="60975">
            <a:normAutofit/>
          </a:bodyPr>
          <a:lstStyle>
            <a:lvl1pPr indent="-431800" lvl="0" marL="457200" algn="l">
              <a:lnSpc>
                <a:spcPct val="100000"/>
              </a:lnSpc>
              <a:spcBef>
                <a:spcPts val="640"/>
              </a:spcBef>
              <a:spcAft>
                <a:spcPts val="0"/>
              </a:spcAft>
              <a:buClr>
                <a:schemeClr val="dk2"/>
              </a:buClr>
              <a:buSzPts val="3200"/>
              <a:buChar char="•"/>
              <a:defRPr sz="3200">
                <a:solidFill>
                  <a:schemeClr val="dk2"/>
                </a:solidFill>
                <a:latin typeface="Arial"/>
                <a:ea typeface="Arial"/>
                <a:cs typeface="Arial"/>
                <a:sym typeface="Arial"/>
              </a:defRPr>
            </a:lvl1pPr>
            <a:lvl2pPr indent="-400050" lvl="1" marL="914400" algn="l">
              <a:lnSpc>
                <a:spcPct val="100000"/>
              </a:lnSpc>
              <a:spcBef>
                <a:spcPts val="540"/>
              </a:spcBef>
              <a:spcAft>
                <a:spcPts val="0"/>
              </a:spcAft>
              <a:buClr>
                <a:schemeClr val="dk2"/>
              </a:buClr>
              <a:buSzPts val="2700"/>
              <a:buChar char="–"/>
              <a:defRPr sz="2700">
                <a:solidFill>
                  <a:schemeClr val="dk2"/>
                </a:solidFill>
                <a:latin typeface="Arial"/>
                <a:ea typeface="Arial"/>
                <a:cs typeface="Arial"/>
                <a:sym typeface="Arial"/>
              </a:defRPr>
            </a:lvl2pPr>
            <a:lvl3pPr indent="-381000" lvl="2" marL="1371600" algn="l">
              <a:lnSpc>
                <a:spcPct val="100000"/>
              </a:lnSpc>
              <a:spcBef>
                <a:spcPts val="480"/>
              </a:spcBef>
              <a:spcAft>
                <a:spcPts val="0"/>
              </a:spcAft>
              <a:buClr>
                <a:schemeClr val="dk2"/>
              </a:buClr>
              <a:buSzPts val="2400"/>
              <a:buChar char="•"/>
              <a:defRPr sz="2400">
                <a:solidFill>
                  <a:schemeClr val="dk2"/>
                </a:solidFill>
                <a:latin typeface="Arial"/>
                <a:ea typeface="Arial"/>
                <a:cs typeface="Arial"/>
                <a:sym typeface="Arial"/>
              </a:defRPr>
            </a:lvl3pPr>
            <a:lvl4pPr indent="-361950" lvl="3" marL="1828800" algn="l">
              <a:lnSpc>
                <a:spcPct val="100000"/>
              </a:lnSpc>
              <a:spcBef>
                <a:spcPts val="420"/>
              </a:spcBef>
              <a:spcAft>
                <a:spcPts val="0"/>
              </a:spcAft>
              <a:buClr>
                <a:schemeClr val="dk2"/>
              </a:buClr>
              <a:buSzPts val="2100"/>
              <a:buChar char="–"/>
              <a:defRPr sz="2100">
                <a:solidFill>
                  <a:schemeClr val="dk2"/>
                </a:solidFill>
                <a:latin typeface="Arial"/>
                <a:ea typeface="Arial"/>
                <a:cs typeface="Arial"/>
                <a:sym typeface="Arial"/>
              </a:defRPr>
            </a:lvl4pPr>
            <a:lvl5pPr indent="-361950" lvl="4" marL="2286000" algn="l">
              <a:lnSpc>
                <a:spcPct val="100000"/>
              </a:lnSpc>
              <a:spcBef>
                <a:spcPts val="420"/>
              </a:spcBef>
              <a:spcAft>
                <a:spcPts val="0"/>
              </a:spcAft>
              <a:buClr>
                <a:schemeClr val="dk2"/>
              </a:buClr>
              <a:buSzPts val="2100"/>
              <a:buChar char="»"/>
              <a:defRPr sz="2100">
                <a:solidFill>
                  <a:schemeClr val="dk2"/>
                </a:solidFill>
                <a:latin typeface="Arial"/>
                <a:ea typeface="Arial"/>
                <a:cs typeface="Arial"/>
                <a:sym typeface="Arial"/>
              </a:defRPr>
            </a:lvl5pPr>
            <a:lvl6pPr indent="-361950" lvl="5" marL="2743200" algn="l">
              <a:lnSpc>
                <a:spcPct val="100000"/>
              </a:lnSpc>
              <a:spcBef>
                <a:spcPts val="420"/>
              </a:spcBef>
              <a:spcAft>
                <a:spcPts val="0"/>
              </a:spcAft>
              <a:buClr>
                <a:schemeClr val="dk1"/>
              </a:buClr>
              <a:buSzPts val="2100"/>
              <a:buChar char="•"/>
              <a:defRPr sz="2100"/>
            </a:lvl6pPr>
            <a:lvl7pPr indent="-361950" lvl="6" marL="3200400" algn="l">
              <a:lnSpc>
                <a:spcPct val="100000"/>
              </a:lnSpc>
              <a:spcBef>
                <a:spcPts val="420"/>
              </a:spcBef>
              <a:spcAft>
                <a:spcPts val="0"/>
              </a:spcAft>
              <a:buClr>
                <a:schemeClr val="dk1"/>
              </a:buClr>
              <a:buSzPts val="2100"/>
              <a:buChar char="•"/>
              <a:defRPr sz="2100"/>
            </a:lvl7pPr>
            <a:lvl8pPr indent="-361950" lvl="7" marL="3657600" algn="l">
              <a:lnSpc>
                <a:spcPct val="100000"/>
              </a:lnSpc>
              <a:spcBef>
                <a:spcPts val="420"/>
              </a:spcBef>
              <a:spcAft>
                <a:spcPts val="0"/>
              </a:spcAft>
              <a:buClr>
                <a:schemeClr val="dk1"/>
              </a:buClr>
              <a:buSzPts val="2100"/>
              <a:buChar char="•"/>
              <a:defRPr sz="2100"/>
            </a:lvl8pPr>
            <a:lvl9pPr indent="-361950" lvl="8" marL="4114800" algn="l">
              <a:lnSpc>
                <a:spcPct val="100000"/>
              </a:lnSpc>
              <a:spcBef>
                <a:spcPts val="420"/>
              </a:spcBef>
              <a:spcAft>
                <a:spcPts val="0"/>
              </a:spcAft>
              <a:buClr>
                <a:schemeClr val="dk1"/>
              </a:buClr>
              <a:buSzPts val="2100"/>
              <a:buChar char="•"/>
              <a:defRPr sz="2100"/>
            </a:lvl9pPr>
          </a:lstStyle>
          <a:p/>
        </p:txBody>
      </p:sp>
      <p:sp>
        <p:nvSpPr>
          <p:cNvPr id="39" name="Google Shape;39;p30"/>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30"/>
          <p:cNvSpPr txBox="1"/>
          <p:nvPr/>
        </p:nvSpPr>
        <p:spPr>
          <a:xfrm>
            <a:off x="11007291" y="6356352"/>
            <a:ext cx="581143" cy="334300"/>
          </a:xfrm>
          <a:prstGeom prst="rect">
            <a:avLst/>
          </a:prstGeom>
          <a:noFill/>
          <a:ln>
            <a:noFill/>
          </a:ln>
        </p:spPr>
        <p:txBody>
          <a:bodyPr anchorCtr="0" anchor="ctr" bIns="60975" lIns="121950" spcFirstLastPara="1" rIns="121950" wrap="square" tIns="60975">
            <a:noAutofit/>
          </a:bodyPr>
          <a:lstStyle/>
          <a:p>
            <a:pPr indent="0" lvl="0" marL="0" marR="0" rtl="0" algn="l">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2"/>
                </a:solidFill>
                <a:latin typeface="Arial"/>
                <a:ea typeface="Arial"/>
                <a:cs typeface="Arial"/>
                <a:sym typeface="Arial"/>
              </a:rPr>
              <a:t>‹#›</a:t>
            </a:fld>
            <a:endParaRPr b="0" i="0" sz="1200" u="none" cap="none" strike="noStrike">
              <a:solidFill>
                <a:schemeClr val="dk2"/>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1" name="Shape 41"/>
        <p:cNvGrpSpPr/>
        <p:nvPr/>
      </p:nvGrpSpPr>
      <p:grpSpPr>
        <a:xfrm>
          <a:off x="0" y="0"/>
          <a:ext cx="0" cy="0"/>
          <a:chOff x="0" y="0"/>
          <a:chExt cx="0" cy="0"/>
        </a:xfrm>
      </p:grpSpPr>
      <p:sp>
        <p:nvSpPr>
          <p:cNvPr id="42" name="Google Shape;42;p31"/>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lvl1pPr lvl="0" algn="l">
              <a:lnSpc>
                <a:spcPct val="100000"/>
              </a:lnSpc>
              <a:spcBef>
                <a:spcPts val="0"/>
              </a:spcBef>
              <a:spcAft>
                <a:spcPts val="0"/>
              </a:spcAft>
              <a:buClr>
                <a:schemeClr val="dk1"/>
              </a:buClr>
              <a:buSzPts val="4400"/>
              <a:buFont typeface="Arial"/>
              <a:buNone/>
              <a:defRPr sz="44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31"/>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31"/>
          <p:cNvSpPr txBox="1"/>
          <p:nvPr>
            <p:ph idx="12" type="sldNum"/>
          </p:nvPr>
        </p:nvSpPr>
        <p:spPr>
          <a:xfrm>
            <a:off x="11007290" y="6249061"/>
            <a:ext cx="581143" cy="334300"/>
          </a:xfrm>
          <a:prstGeom prst="rect">
            <a:avLst/>
          </a:prstGeom>
          <a:noFill/>
          <a:ln>
            <a:noFill/>
          </a:ln>
        </p:spPr>
        <p:txBody>
          <a:bodyPr anchorCtr="0" anchor="ctr" bIns="60975" lIns="121950" spcFirstLastPara="1" rIns="121950" wrap="square" tIns="60975">
            <a:noAutofit/>
          </a:bodyPr>
          <a:lstStyle>
            <a:lvl1pPr indent="0" lvl="0"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5" name="Shape 45"/>
        <p:cNvGrpSpPr/>
        <p:nvPr/>
      </p:nvGrpSpPr>
      <p:grpSpPr>
        <a:xfrm>
          <a:off x="0" y="0"/>
          <a:ext cx="0" cy="0"/>
          <a:chOff x="0" y="0"/>
          <a:chExt cx="0" cy="0"/>
        </a:xfrm>
      </p:grpSpPr>
      <p:sp>
        <p:nvSpPr>
          <p:cNvPr id="46" name="Google Shape;46;p32"/>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2"/>
          <p:cNvSpPr txBox="1"/>
          <p:nvPr/>
        </p:nvSpPr>
        <p:spPr>
          <a:xfrm>
            <a:off x="11234169" y="6249061"/>
            <a:ext cx="581143" cy="334300"/>
          </a:xfrm>
          <a:prstGeom prst="rect">
            <a:avLst/>
          </a:prstGeom>
          <a:noFill/>
          <a:ln>
            <a:noFill/>
          </a:ln>
        </p:spPr>
        <p:txBody>
          <a:bodyPr anchorCtr="0" anchor="ctr" bIns="60975" lIns="121950" spcFirstLastPara="1" rIns="121950" wrap="square" tIns="60975">
            <a:noAutofit/>
          </a:bodyPr>
          <a:lstStyle/>
          <a:p>
            <a:pPr indent="0" lvl="0" marL="0" marR="0" rtl="0" algn="ct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2"/>
                </a:solidFill>
                <a:latin typeface="Arial"/>
                <a:ea typeface="Arial"/>
                <a:cs typeface="Arial"/>
                <a:sym typeface="Arial"/>
              </a:rPr>
              <a:t>‹#›</a:t>
            </a:fld>
            <a:endParaRPr b="0" i="0" sz="1200" u="none" cap="none" strike="noStrike">
              <a:solidFill>
                <a:schemeClr val="dk2"/>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st Page" showMasterSp="0">
  <p:cSld name="Last Page">
    <p:spTree>
      <p:nvGrpSpPr>
        <p:cNvPr id="48" name="Shape 48"/>
        <p:cNvGrpSpPr/>
        <p:nvPr/>
      </p:nvGrpSpPr>
      <p:grpSpPr>
        <a:xfrm>
          <a:off x="0" y="0"/>
          <a:ext cx="0" cy="0"/>
          <a:chOff x="0" y="0"/>
          <a:chExt cx="0" cy="0"/>
        </a:xfrm>
      </p:grpSpPr>
      <p:sp>
        <p:nvSpPr>
          <p:cNvPr id="49" name="Google Shape;49;p33"/>
          <p:cNvSpPr txBox="1"/>
          <p:nvPr>
            <p:ph idx="11" type="ftr"/>
          </p:nvPr>
        </p:nvSpPr>
        <p:spPr>
          <a:xfrm>
            <a:off x="4301334" y="6129334"/>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33"/>
          <p:cNvSpPr txBox="1"/>
          <p:nvPr>
            <p:ph idx="12" type="sldNum"/>
          </p:nvPr>
        </p:nvSpPr>
        <p:spPr>
          <a:xfrm>
            <a:off x="10799496" y="6129334"/>
            <a:ext cx="707559" cy="365124"/>
          </a:xfrm>
          <a:prstGeom prst="rect">
            <a:avLst/>
          </a:prstGeom>
          <a:noFill/>
          <a:ln>
            <a:noFill/>
          </a:ln>
        </p:spPr>
        <p:txBody>
          <a:bodyPr anchorCtr="0" anchor="ctr" bIns="60975" lIns="121950" spcFirstLastPara="1" rIns="121950" wrap="square" tIns="60975">
            <a:noAutofit/>
          </a:bodyPr>
          <a:lstStyle>
            <a:lvl1pPr indent="0" lvl="0"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34"/>
          <p:cNvSpPr txBox="1"/>
          <p:nvPr>
            <p:ph type="title"/>
          </p:nvPr>
        </p:nvSpPr>
        <p:spPr>
          <a:xfrm>
            <a:off x="609920" y="273049"/>
            <a:ext cx="4013173" cy="1162051"/>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0"/>
              </a:spcBef>
              <a:spcAft>
                <a:spcPts val="0"/>
              </a:spcAft>
              <a:buClr>
                <a:schemeClr val="dk1"/>
              </a:buClr>
              <a:buSzPts val="2700"/>
              <a:buFont typeface="Arial"/>
              <a:buNone/>
              <a:defRPr b="0" sz="27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4"/>
          <p:cNvSpPr txBox="1"/>
          <p:nvPr>
            <p:ph idx="1" type="body"/>
          </p:nvPr>
        </p:nvSpPr>
        <p:spPr>
          <a:xfrm>
            <a:off x="4769216" y="273052"/>
            <a:ext cx="6819216" cy="5853113"/>
          </a:xfrm>
          <a:prstGeom prst="rect">
            <a:avLst/>
          </a:prstGeom>
          <a:noFill/>
          <a:ln>
            <a:noFill/>
          </a:ln>
        </p:spPr>
        <p:txBody>
          <a:bodyPr anchorCtr="0" anchor="t" bIns="60975" lIns="121950" spcFirstLastPara="1" rIns="121950" wrap="square" tIns="60975">
            <a:normAutofit/>
          </a:bodyPr>
          <a:lstStyle>
            <a:lvl1pPr indent="-501650" lvl="0" marL="457200" algn="l">
              <a:lnSpc>
                <a:spcPct val="100000"/>
              </a:lnSpc>
              <a:spcBef>
                <a:spcPts val="860"/>
              </a:spcBef>
              <a:spcAft>
                <a:spcPts val="0"/>
              </a:spcAft>
              <a:buClr>
                <a:schemeClr val="dk2"/>
              </a:buClr>
              <a:buSzPts val="4300"/>
              <a:buChar char="•"/>
              <a:defRPr sz="4300">
                <a:latin typeface="Arial"/>
                <a:ea typeface="Arial"/>
                <a:cs typeface="Arial"/>
                <a:sym typeface="Arial"/>
              </a:defRPr>
            </a:lvl1pPr>
            <a:lvl2pPr indent="-463550" lvl="1" marL="914400" algn="l">
              <a:lnSpc>
                <a:spcPct val="100000"/>
              </a:lnSpc>
              <a:spcBef>
                <a:spcPts val="740"/>
              </a:spcBef>
              <a:spcAft>
                <a:spcPts val="0"/>
              </a:spcAft>
              <a:buClr>
                <a:schemeClr val="dk2"/>
              </a:buClr>
              <a:buSzPts val="3700"/>
              <a:buChar char="–"/>
              <a:defRPr sz="3700">
                <a:latin typeface="Arial"/>
                <a:ea typeface="Arial"/>
                <a:cs typeface="Arial"/>
                <a:sym typeface="Arial"/>
              </a:defRPr>
            </a:lvl2pPr>
            <a:lvl3pPr indent="-431800" lvl="2" marL="1371600" algn="l">
              <a:lnSpc>
                <a:spcPct val="100000"/>
              </a:lnSpc>
              <a:spcBef>
                <a:spcPts val="640"/>
              </a:spcBef>
              <a:spcAft>
                <a:spcPts val="0"/>
              </a:spcAft>
              <a:buClr>
                <a:schemeClr val="dk2"/>
              </a:buClr>
              <a:buSzPts val="3200"/>
              <a:buChar char="•"/>
              <a:defRPr sz="3200">
                <a:latin typeface="Arial"/>
                <a:ea typeface="Arial"/>
                <a:cs typeface="Arial"/>
                <a:sym typeface="Arial"/>
              </a:defRPr>
            </a:lvl3pPr>
            <a:lvl4pPr indent="-400050" lvl="3" marL="1828800" algn="l">
              <a:lnSpc>
                <a:spcPct val="100000"/>
              </a:lnSpc>
              <a:spcBef>
                <a:spcPts val="540"/>
              </a:spcBef>
              <a:spcAft>
                <a:spcPts val="0"/>
              </a:spcAft>
              <a:buClr>
                <a:schemeClr val="dk2"/>
              </a:buClr>
              <a:buSzPts val="2700"/>
              <a:buChar char="–"/>
              <a:defRPr sz="2700">
                <a:latin typeface="Arial"/>
                <a:ea typeface="Arial"/>
                <a:cs typeface="Arial"/>
                <a:sym typeface="Arial"/>
              </a:defRPr>
            </a:lvl4pPr>
            <a:lvl5pPr indent="-400050" lvl="4" marL="2286000" algn="l">
              <a:lnSpc>
                <a:spcPct val="100000"/>
              </a:lnSpc>
              <a:spcBef>
                <a:spcPts val="540"/>
              </a:spcBef>
              <a:spcAft>
                <a:spcPts val="0"/>
              </a:spcAft>
              <a:buClr>
                <a:schemeClr val="dk2"/>
              </a:buClr>
              <a:buSzPts val="2700"/>
              <a:buChar char="»"/>
              <a:defRPr sz="2700">
                <a:latin typeface="Arial"/>
                <a:ea typeface="Arial"/>
                <a:cs typeface="Arial"/>
                <a:sym typeface="Arial"/>
              </a:defRPr>
            </a:lvl5pPr>
            <a:lvl6pPr indent="-400050" lvl="5" marL="2743200" algn="l">
              <a:lnSpc>
                <a:spcPct val="100000"/>
              </a:lnSpc>
              <a:spcBef>
                <a:spcPts val="540"/>
              </a:spcBef>
              <a:spcAft>
                <a:spcPts val="0"/>
              </a:spcAft>
              <a:buClr>
                <a:schemeClr val="dk1"/>
              </a:buClr>
              <a:buSzPts val="2700"/>
              <a:buChar char="•"/>
              <a:defRPr sz="2700"/>
            </a:lvl6pPr>
            <a:lvl7pPr indent="-400050" lvl="6" marL="3200400" algn="l">
              <a:lnSpc>
                <a:spcPct val="100000"/>
              </a:lnSpc>
              <a:spcBef>
                <a:spcPts val="540"/>
              </a:spcBef>
              <a:spcAft>
                <a:spcPts val="0"/>
              </a:spcAft>
              <a:buClr>
                <a:schemeClr val="dk1"/>
              </a:buClr>
              <a:buSzPts val="2700"/>
              <a:buChar char="•"/>
              <a:defRPr sz="2700"/>
            </a:lvl7pPr>
            <a:lvl8pPr indent="-400050" lvl="7" marL="3657600" algn="l">
              <a:lnSpc>
                <a:spcPct val="100000"/>
              </a:lnSpc>
              <a:spcBef>
                <a:spcPts val="540"/>
              </a:spcBef>
              <a:spcAft>
                <a:spcPts val="0"/>
              </a:spcAft>
              <a:buClr>
                <a:schemeClr val="dk1"/>
              </a:buClr>
              <a:buSzPts val="2700"/>
              <a:buChar char="•"/>
              <a:defRPr sz="2700"/>
            </a:lvl8pPr>
            <a:lvl9pPr indent="-400050" lvl="8" marL="4114800" algn="l">
              <a:lnSpc>
                <a:spcPct val="100000"/>
              </a:lnSpc>
              <a:spcBef>
                <a:spcPts val="540"/>
              </a:spcBef>
              <a:spcAft>
                <a:spcPts val="0"/>
              </a:spcAft>
              <a:buClr>
                <a:schemeClr val="dk1"/>
              </a:buClr>
              <a:buSzPts val="2700"/>
              <a:buChar char="•"/>
              <a:defRPr sz="2700"/>
            </a:lvl9pPr>
          </a:lstStyle>
          <a:p/>
        </p:txBody>
      </p:sp>
      <p:sp>
        <p:nvSpPr>
          <p:cNvPr id="54" name="Google Shape;54;p34"/>
          <p:cNvSpPr txBox="1"/>
          <p:nvPr>
            <p:ph idx="2" type="body"/>
          </p:nvPr>
        </p:nvSpPr>
        <p:spPr>
          <a:xfrm>
            <a:off x="609920" y="1435102"/>
            <a:ext cx="4013173" cy="4691063"/>
          </a:xfrm>
          <a:prstGeom prst="rect">
            <a:avLst/>
          </a:prstGeom>
          <a:noFill/>
          <a:ln>
            <a:noFill/>
          </a:ln>
        </p:spPr>
        <p:txBody>
          <a:bodyPr anchorCtr="0" anchor="t" bIns="60975" lIns="121950" spcFirstLastPara="1" rIns="121950" wrap="square" tIns="60975">
            <a:normAutofit/>
          </a:bodyPr>
          <a:lstStyle>
            <a:lvl1pPr indent="-228600" lvl="0" marL="457200" algn="l">
              <a:lnSpc>
                <a:spcPct val="100000"/>
              </a:lnSpc>
              <a:spcBef>
                <a:spcPts val="380"/>
              </a:spcBef>
              <a:spcAft>
                <a:spcPts val="0"/>
              </a:spcAft>
              <a:buClr>
                <a:schemeClr val="dk2"/>
              </a:buClr>
              <a:buSzPts val="1900"/>
              <a:buNone/>
              <a:defRPr sz="1900">
                <a:latin typeface="Arial"/>
                <a:ea typeface="Arial"/>
                <a:cs typeface="Arial"/>
                <a:sym typeface="Arial"/>
              </a:defRPr>
            </a:lvl1pPr>
            <a:lvl2pPr indent="-228600" lvl="1" marL="914400" algn="l">
              <a:lnSpc>
                <a:spcPct val="100000"/>
              </a:lnSpc>
              <a:spcBef>
                <a:spcPts val="320"/>
              </a:spcBef>
              <a:spcAft>
                <a:spcPts val="0"/>
              </a:spcAft>
              <a:buClr>
                <a:schemeClr val="dk2"/>
              </a:buClr>
              <a:buSzPts val="1600"/>
              <a:buNone/>
              <a:defRPr sz="1600"/>
            </a:lvl2pPr>
            <a:lvl3pPr indent="-228600" lvl="2" marL="1371600" algn="l">
              <a:lnSpc>
                <a:spcPct val="100000"/>
              </a:lnSpc>
              <a:spcBef>
                <a:spcPts val="260"/>
              </a:spcBef>
              <a:spcAft>
                <a:spcPts val="0"/>
              </a:spcAft>
              <a:buClr>
                <a:schemeClr val="dk2"/>
              </a:buClr>
              <a:buSzPts val="1300"/>
              <a:buNone/>
              <a:defRPr sz="1300"/>
            </a:lvl3pPr>
            <a:lvl4pPr indent="-228600" lvl="3" marL="1828800" algn="l">
              <a:lnSpc>
                <a:spcPct val="100000"/>
              </a:lnSpc>
              <a:spcBef>
                <a:spcPts val="240"/>
              </a:spcBef>
              <a:spcAft>
                <a:spcPts val="0"/>
              </a:spcAft>
              <a:buClr>
                <a:schemeClr val="dk2"/>
              </a:buClr>
              <a:buSzPts val="1200"/>
              <a:buNone/>
              <a:defRPr sz="1200"/>
            </a:lvl4pPr>
            <a:lvl5pPr indent="-228600" lvl="4" marL="2286000" algn="l">
              <a:lnSpc>
                <a:spcPct val="100000"/>
              </a:lnSpc>
              <a:spcBef>
                <a:spcPts val="240"/>
              </a:spcBef>
              <a:spcAft>
                <a:spcPts val="0"/>
              </a:spcAft>
              <a:buClr>
                <a:schemeClr val="dk2"/>
              </a:buClr>
              <a:buSzPts val="1200"/>
              <a:buNone/>
              <a:defRPr sz="1200"/>
            </a:lvl5pPr>
            <a:lvl6pPr indent="-228600" lvl="5" marL="2743200" algn="l">
              <a:lnSpc>
                <a:spcPct val="100000"/>
              </a:lnSpc>
              <a:spcBef>
                <a:spcPts val="240"/>
              </a:spcBef>
              <a:spcAft>
                <a:spcPts val="0"/>
              </a:spcAft>
              <a:buClr>
                <a:schemeClr val="dk1"/>
              </a:buClr>
              <a:buSzPts val="1200"/>
              <a:buNone/>
              <a:defRPr sz="1200"/>
            </a:lvl6pPr>
            <a:lvl7pPr indent="-228600" lvl="6" marL="3200400" algn="l">
              <a:lnSpc>
                <a:spcPct val="100000"/>
              </a:lnSpc>
              <a:spcBef>
                <a:spcPts val="240"/>
              </a:spcBef>
              <a:spcAft>
                <a:spcPts val="0"/>
              </a:spcAft>
              <a:buClr>
                <a:schemeClr val="dk1"/>
              </a:buClr>
              <a:buSzPts val="1200"/>
              <a:buNone/>
              <a:defRPr sz="1200"/>
            </a:lvl7pPr>
            <a:lvl8pPr indent="-228600" lvl="7" marL="3657600" algn="l">
              <a:lnSpc>
                <a:spcPct val="100000"/>
              </a:lnSpc>
              <a:spcBef>
                <a:spcPts val="240"/>
              </a:spcBef>
              <a:spcAft>
                <a:spcPts val="0"/>
              </a:spcAft>
              <a:buClr>
                <a:schemeClr val="dk1"/>
              </a:buClr>
              <a:buSzPts val="1200"/>
              <a:buNone/>
              <a:defRPr sz="1200"/>
            </a:lvl8pPr>
            <a:lvl9pPr indent="-228600" lvl="8" marL="4114800" algn="l">
              <a:lnSpc>
                <a:spcPct val="100000"/>
              </a:lnSpc>
              <a:spcBef>
                <a:spcPts val="240"/>
              </a:spcBef>
              <a:spcAft>
                <a:spcPts val="0"/>
              </a:spcAft>
              <a:buClr>
                <a:schemeClr val="dk1"/>
              </a:buClr>
              <a:buSzPts val="1200"/>
              <a:buNone/>
              <a:defRPr sz="1200"/>
            </a:lvl9pPr>
          </a:lstStyle>
          <a:p/>
        </p:txBody>
      </p:sp>
      <p:sp>
        <p:nvSpPr>
          <p:cNvPr id="55" name="Google Shape;55;p34"/>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4"/>
          <p:cNvSpPr txBox="1"/>
          <p:nvPr/>
        </p:nvSpPr>
        <p:spPr>
          <a:xfrm>
            <a:off x="11007288" y="6248081"/>
            <a:ext cx="581143" cy="334300"/>
          </a:xfrm>
          <a:prstGeom prst="rect">
            <a:avLst/>
          </a:prstGeom>
          <a:noFill/>
          <a:ln>
            <a:noFill/>
          </a:ln>
        </p:spPr>
        <p:txBody>
          <a:bodyPr anchorCtr="0" anchor="ctr" bIns="60975" lIns="121950" spcFirstLastPara="1" rIns="121950" wrap="square" tIns="60975">
            <a:noAutofit/>
          </a:bodyPr>
          <a:lstStyle/>
          <a:p>
            <a:pPr indent="0" lvl="0" marL="0" marR="0" rtl="0" algn="ct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2"/>
                </a:solidFill>
                <a:latin typeface="Arial"/>
                <a:ea typeface="Arial"/>
                <a:cs typeface="Arial"/>
                <a:sym typeface="Arial"/>
              </a:rPr>
              <a:t>‹#›</a:t>
            </a:fld>
            <a:endParaRPr b="0" i="0" sz="1200" u="none" cap="none" strike="noStrike">
              <a:solidFill>
                <a:schemeClr val="dk2"/>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35"/>
          <p:cNvSpPr txBox="1"/>
          <p:nvPr>
            <p:ph type="title"/>
          </p:nvPr>
        </p:nvSpPr>
        <p:spPr>
          <a:xfrm>
            <a:off x="2390962" y="4800600"/>
            <a:ext cx="7319010" cy="566739"/>
          </a:xfrm>
          <a:prstGeom prst="rect">
            <a:avLst/>
          </a:prstGeom>
          <a:noFill/>
          <a:ln>
            <a:noFill/>
          </a:ln>
        </p:spPr>
        <p:txBody>
          <a:bodyPr anchorCtr="0" anchor="b" bIns="60975" lIns="121950" spcFirstLastPara="1" rIns="121950" wrap="square" tIns="60975">
            <a:normAutofit/>
          </a:bodyPr>
          <a:lstStyle>
            <a:lvl1pPr lvl="0" algn="l">
              <a:lnSpc>
                <a:spcPct val="100000"/>
              </a:lnSpc>
              <a:spcBef>
                <a:spcPts val="0"/>
              </a:spcBef>
              <a:spcAft>
                <a:spcPts val="0"/>
              </a:spcAft>
              <a:buClr>
                <a:schemeClr val="dk1"/>
              </a:buClr>
              <a:buSzPts val="2700"/>
              <a:buFont typeface="Arial"/>
              <a:buNone/>
              <a:defRPr b="0" sz="27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35"/>
          <p:cNvSpPr/>
          <p:nvPr>
            <p:ph idx="2" type="pic"/>
          </p:nvPr>
        </p:nvSpPr>
        <p:spPr>
          <a:xfrm>
            <a:off x="2390962" y="612775"/>
            <a:ext cx="7319010" cy="4114800"/>
          </a:xfrm>
          <a:prstGeom prst="rect">
            <a:avLst/>
          </a:prstGeom>
          <a:noFill/>
          <a:ln>
            <a:noFill/>
          </a:ln>
        </p:spPr>
      </p:sp>
      <p:sp>
        <p:nvSpPr>
          <p:cNvPr id="60" name="Google Shape;60;p35"/>
          <p:cNvSpPr txBox="1"/>
          <p:nvPr>
            <p:ph idx="1" type="body"/>
          </p:nvPr>
        </p:nvSpPr>
        <p:spPr>
          <a:xfrm>
            <a:off x="2390962" y="5367338"/>
            <a:ext cx="7319010" cy="804863"/>
          </a:xfrm>
          <a:prstGeom prst="rect">
            <a:avLst/>
          </a:prstGeom>
          <a:noFill/>
          <a:ln>
            <a:noFill/>
          </a:ln>
        </p:spPr>
        <p:txBody>
          <a:bodyPr anchorCtr="0" anchor="t" bIns="60975" lIns="121950" spcFirstLastPara="1" rIns="121950" wrap="square" tIns="60975">
            <a:normAutofit/>
          </a:bodyPr>
          <a:lstStyle>
            <a:lvl1pPr indent="-228600" lvl="0" marL="457200" algn="l">
              <a:lnSpc>
                <a:spcPct val="100000"/>
              </a:lnSpc>
              <a:spcBef>
                <a:spcPts val="380"/>
              </a:spcBef>
              <a:spcAft>
                <a:spcPts val="0"/>
              </a:spcAft>
              <a:buClr>
                <a:schemeClr val="dk2"/>
              </a:buClr>
              <a:buSzPts val="1900"/>
              <a:buNone/>
              <a:defRPr sz="1900">
                <a:latin typeface="Arial"/>
                <a:ea typeface="Arial"/>
                <a:cs typeface="Arial"/>
                <a:sym typeface="Arial"/>
              </a:defRPr>
            </a:lvl1pPr>
            <a:lvl2pPr indent="-228600" lvl="1" marL="914400" algn="l">
              <a:lnSpc>
                <a:spcPct val="100000"/>
              </a:lnSpc>
              <a:spcBef>
                <a:spcPts val="320"/>
              </a:spcBef>
              <a:spcAft>
                <a:spcPts val="0"/>
              </a:spcAft>
              <a:buClr>
                <a:schemeClr val="dk2"/>
              </a:buClr>
              <a:buSzPts val="1600"/>
              <a:buNone/>
              <a:defRPr sz="1600"/>
            </a:lvl2pPr>
            <a:lvl3pPr indent="-228600" lvl="2" marL="1371600" algn="l">
              <a:lnSpc>
                <a:spcPct val="100000"/>
              </a:lnSpc>
              <a:spcBef>
                <a:spcPts val="260"/>
              </a:spcBef>
              <a:spcAft>
                <a:spcPts val="0"/>
              </a:spcAft>
              <a:buClr>
                <a:schemeClr val="dk2"/>
              </a:buClr>
              <a:buSzPts val="1300"/>
              <a:buNone/>
              <a:defRPr sz="1300"/>
            </a:lvl3pPr>
            <a:lvl4pPr indent="-228600" lvl="3" marL="1828800" algn="l">
              <a:lnSpc>
                <a:spcPct val="100000"/>
              </a:lnSpc>
              <a:spcBef>
                <a:spcPts val="240"/>
              </a:spcBef>
              <a:spcAft>
                <a:spcPts val="0"/>
              </a:spcAft>
              <a:buClr>
                <a:schemeClr val="dk2"/>
              </a:buClr>
              <a:buSzPts val="1200"/>
              <a:buNone/>
              <a:defRPr sz="1200"/>
            </a:lvl4pPr>
            <a:lvl5pPr indent="-228600" lvl="4" marL="2286000" algn="l">
              <a:lnSpc>
                <a:spcPct val="100000"/>
              </a:lnSpc>
              <a:spcBef>
                <a:spcPts val="240"/>
              </a:spcBef>
              <a:spcAft>
                <a:spcPts val="0"/>
              </a:spcAft>
              <a:buClr>
                <a:schemeClr val="dk2"/>
              </a:buClr>
              <a:buSzPts val="1200"/>
              <a:buNone/>
              <a:defRPr sz="1200"/>
            </a:lvl5pPr>
            <a:lvl6pPr indent="-228600" lvl="5" marL="2743200" algn="l">
              <a:lnSpc>
                <a:spcPct val="100000"/>
              </a:lnSpc>
              <a:spcBef>
                <a:spcPts val="240"/>
              </a:spcBef>
              <a:spcAft>
                <a:spcPts val="0"/>
              </a:spcAft>
              <a:buClr>
                <a:schemeClr val="dk1"/>
              </a:buClr>
              <a:buSzPts val="1200"/>
              <a:buNone/>
              <a:defRPr sz="1200"/>
            </a:lvl6pPr>
            <a:lvl7pPr indent="-228600" lvl="6" marL="3200400" algn="l">
              <a:lnSpc>
                <a:spcPct val="100000"/>
              </a:lnSpc>
              <a:spcBef>
                <a:spcPts val="240"/>
              </a:spcBef>
              <a:spcAft>
                <a:spcPts val="0"/>
              </a:spcAft>
              <a:buClr>
                <a:schemeClr val="dk1"/>
              </a:buClr>
              <a:buSzPts val="1200"/>
              <a:buNone/>
              <a:defRPr sz="1200"/>
            </a:lvl7pPr>
            <a:lvl8pPr indent="-228600" lvl="7" marL="3657600" algn="l">
              <a:lnSpc>
                <a:spcPct val="100000"/>
              </a:lnSpc>
              <a:spcBef>
                <a:spcPts val="240"/>
              </a:spcBef>
              <a:spcAft>
                <a:spcPts val="0"/>
              </a:spcAft>
              <a:buClr>
                <a:schemeClr val="dk1"/>
              </a:buClr>
              <a:buSzPts val="1200"/>
              <a:buNone/>
              <a:defRPr sz="1200"/>
            </a:lvl8pPr>
            <a:lvl9pPr indent="-228600" lvl="8" marL="4114800" algn="l">
              <a:lnSpc>
                <a:spcPct val="100000"/>
              </a:lnSpc>
              <a:spcBef>
                <a:spcPts val="240"/>
              </a:spcBef>
              <a:spcAft>
                <a:spcPts val="0"/>
              </a:spcAft>
              <a:buClr>
                <a:schemeClr val="dk1"/>
              </a:buClr>
              <a:buSzPts val="1200"/>
              <a:buNone/>
              <a:defRPr sz="1200"/>
            </a:lvl9pPr>
          </a:lstStyle>
          <a:p/>
        </p:txBody>
      </p:sp>
      <p:sp>
        <p:nvSpPr>
          <p:cNvPr id="61" name="Google Shape;61;p35"/>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algn="ctr">
              <a:lnSpc>
                <a:spcPct val="100000"/>
              </a:lnSpc>
              <a:spcBef>
                <a:spcPts val="0"/>
              </a:spcBef>
              <a:spcAft>
                <a:spcPts val="0"/>
              </a:spcAft>
              <a:buSzPts val="1400"/>
              <a:buNone/>
              <a:defRPr sz="1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35"/>
          <p:cNvSpPr txBox="1"/>
          <p:nvPr/>
        </p:nvSpPr>
        <p:spPr>
          <a:xfrm>
            <a:off x="11031583" y="6417995"/>
            <a:ext cx="581143" cy="334300"/>
          </a:xfrm>
          <a:prstGeom prst="rect">
            <a:avLst/>
          </a:prstGeom>
          <a:noFill/>
          <a:ln>
            <a:noFill/>
          </a:ln>
        </p:spPr>
        <p:txBody>
          <a:bodyPr anchorCtr="0" anchor="ctr" bIns="60975" lIns="121950" spcFirstLastPara="1" rIns="121950" wrap="square" tIns="60975">
            <a:noAutofit/>
          </a:bodyPr>
          <a:lstStyle/>
          <a:p>
            <a:pPr indent="0" lvl="0" marL="0" marR="0" rtl="0" algn="ct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2"/>
                </a:solidFill>
                <a:latin typeface="Arial"/>
                <a:ea typeface="Arial"/>
                <a:cs typeface="Arial"/>
                <a:sym typeface="Arial"/>
              </a:rPr>
              <a:t>‹#›</a:t>
            </a:fld>
            <a:endParaRPr b="0" i="0" sz="1200" u="none" cap="none" strike="noStrike">
              <a:solidFill>
                <a:schemeClr val="dk2"/>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6"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6"/>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lvl1pPr lvl="0" marR="0" rtl="0" algn="l">
              <a:lnSpc>
                <a:spcPct val="10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6"/>
          <p:cNvSpPr txBox="1"/>
          <p:nvPr>
            <p:ph idx="1" type="body"/>
          </p:nvPr>
        </p:nvSpPr>
        <p:spPr>
          <a:xfrm>
            <a:off x="609918" y="1600201"/>
            <a:ext cx="10978515" cy="4525963"/>
          </a:xfrm>
          <a:prstGeom prst="rect">
            <a:avLst/>
          </a:prstGeom>
          <a:noFill/>
          <a:ln>
            <a:noFill/>
          </a:ln>
        </p:spPr>
        <p:txBody>
          <a:bodyPr anchorCtr="0" anchor="t" bIns="60975" lIns="121950" spcFirstLastPara="1" rIns="121950" wrap="square" tIns="60975">
            <a:normAutofit/>
          </a:bodyPr>
          <a:lstStyle>
            <a:lvl1pPr indent="-501650" lvl="0" marL="457200" marR="0" rtl="0" algn="l">
              <a:lnSpc>
                <a:spcPct val="100000"/>
              </a:lnSpc>
              <a:spcBef>
                <a:spcPts val="860"/>
              </a:spcBef>
              <a:spcAft>
                <a:spcPts val="0"/>
              </a:spcAft>
              <a:buClr>
                <a:schemeClr val="dk2"/>
              </a:buClr>
              <a:buSzPts val="4300"/>
              <a:buFont typeface="Arial"/>
              <a:buChar char="•"/>
              <a:defRPr b="0" i="0" sz="4300" u="none" cap="none" strike="noStrike">
                <a:solidFill>
                  <a:schemeClr val="dk2"/>
                </a:solidFill>
                <a:latin typeface="Arial"/>
                <a:ea typeface="Arial"/>
                <a:cs typeface="Arial"/>
                <a:sym typeface="Arial"/>
              </a:defRPr>
            </a:lvl1pPr>
            <a:lvl2pPr indent="-463550" lvl="1" marL="914400" marR="0" rtl="0" algn="l">
              <a:lnSpc>
                <a:spcPct val="100000"/>
              </a:lnSpc>
              <a:spcBef>
                <a:spcPts val="740"/>
              </a:spcBef>
              <a:spcAft>
                <a:spcPts val="0"/>
              </a:spcAft>
              <a:buClr>
                <a:schemeClr val="dk2"/>
              </a:buClr>
              <a:buSzPts val="3700"/>
              <a:buFont typeface="Arial"/>
              <a:buChar char="–"/>
              <a:defRPr b="0" i="0" sz="3700" u="none" cap="none" strike="noStrike">
                <a:solidFill>
                  <a:schemeClr val="dk2"/>
                </a:solidFill>
                <a:latin typeface="Arial"/>
                <a:ea typeface="Arial"/>
                <a:cs typeface="Arial"/>
                <a:sym typeface="Arial"/>
              </a:defRPr>
            </a:lvl2pPr>
            <a:lvl3pPr indent="-431800" lvl="2" marL="1371600" marR="0" rtl="0" algn="l">
              <a:lnSpc>
                <a:spcPct val="100000"/>
              </a:lnSpc>
              <a:spcBef>
                <a:spcPts val="640"/>
              </a:spcBef>
              <a:spcAft>
                <a:spcPts val="0"/>
              </a:spcAft>
              <a:buClr>
                <a:schemeClr val="dk2"/>
              </a:buClr>
              <a:buSzPts val="3200"/>
              <a:buFont typeface="Arial"/>
              <a:buChar char="•"/>
              <a:defRPr b="0" i="0" sz="3200" u="none" cap="none" strike="noStrike">
                <a:solidFill>
                  <a:schemeClr val="dk2"/>
                </a:solidFill>
                <a:latin typeface="Arial"/>
                <a:ea typeface="Arial"/>
                <a:cs typeface="Arial"/>
                <a:sym typeface="Arial"/>
              </a:defRPr>
            </a:lvl3pPr>
            <a:lvl4pPr indent="-400050" lvl="3" marL="1828800" marR="0" rtl="0" algn="l">
              <a:lnSpc>
                <a:spcPct val="100000"/>
              </a:lnSpc>
              <a:spcBef>
                <a:spcPts val="540"/>
              </a:spcBef>
              <a:spcAft>
                <a:spcPts val="0"/>
              </a:spcAft>
              <a:buClr>
                <a:schemeClr val="dk2"/>
              </a:buClr>
              <a:buSzPts val="2700"/>
              <a:buFont typeface="Arial"/>
              <a:buChar char="–"/>
              <a:defRPr b="0" i="0" sz="2700" u="none" cap="none" strike="noStrike">
                <a:solidFill>
                  <a:schemeClr val="dk2"/>
                </a:solidFill>
                <a:latin typeface="Arial"/>
                <a:ea typeface="Arial"/>
                <a:cs typeface="Arial"/>
                <a:sym typeface="Arial"/>
              </a:defRPr>
            </a:lvl4pPr>
            <a:lvl5pPr indent="-400050" lvl="4" marL="2286000" marR="0" rtl="0" algn="l">
              <a:lnSpc>
                <a:spcPct val="100000"/>
              </a:lnSpc>
              <a:spcBef>
                <a:spcPts val="540"/>
              </a:spcBef>
              <a:spcAft>
                <a:spcPts val="0"/>
              </a:spcAft>
              <a:buClr>
                <a:schemeClr val="dk2"/>
              </a:buClr>
              <a:buSzPts val="2700"/>
              <a:buFont typeface="Arial"/>
              <a:buChar char="»"/>
              <a:defRPr b="0" i="0" sz="2700" u="none" cap="none" strike="noStrike">
                <a:solidFill>
                  <a:schemeClr val="dk2"/>
                </a:solidFill>
                <a:latin typeface="Arial"/>
                <a:ea typeface="Arial"/>
                <a:cs typeface="Arial"/>
                <a:sym typeface="Arial"/>
              </a:defRPr>
            </a:lvl5pPr>
            <a:lvl6pPr indent="-400050" lvl="5" marL="2743200" marR="0" rtl="0" algn="l">
              <a:lnSpc>
                <a:spcPct val="100000"/>
              </a:lnSpc>
              <a:spcBef>
                <a:spcPts val="540"/>
              </a:spcBef>
              <a:spcAft>
                <a:spcPts val="0"/>
              </a:spcAft>
              <a:buClr>
                <a:schemeClr val="dk1"/>
              </a:buClr>
              <a:buSzPts val="2700"/>
              <a:buFont typeface="Arial"/>
              <a:buChar char="•"/>
              <a:defRPr b="0" i="0" sz="2700" u="none" cap="none" strike="noStrike">
                <a:solidFill>
                  <a:schemeClr val="dk1"/>
                </a:solidFill>
                <a:latin typeface="Arial"/>
                <a:ea typeface="Arial"/>
                <a:cs typeface="Arial"/>
                <a:sym typeface="Arial"/>
              </a:defRPr>
            </a:lvl6pPr>
            <a:lvl7pPr indent="-400050" lvl="6" marL="3200400" marR="0" rtl="0" algn="l">
              <a:lnSpc>
                <a:spcPct val="100000"/>
              </a:lnSpc>
              <a:spcBef>
                <a:spcPts val="540"/>
              </a:spcBef>
              <a:spcAft>
                <a:spcPts val="0"/>
              </a:spcAft>
              <a:buClr>
                <a:schemeClr val="dk1"/>
              </a:buClr>
              <a:buSzPts val="2700"/>
              <a:buFont typeface="Arial"/>
              <a:buChar char="•"/>
              <a:defRPr b="0" i="0" sz="2700" u="none" cap="none" strike="noStrike">
                <a:solidFill>
                  <a:schemeClr val="dk1"/>
                </a:solidFill>
                <a:latin typeface="Arial"/>
                <a:ea typeface="Arial"/>
                <a:cs typeface="Arial"/>
                <a:sym typeface="Arial"/>
              </a:defRPr>
            </a:lvl7pPr>
            <a:lvl8pPr indent="-400050" lvl="7" marL="3657600" marR="0" rtl="0" algn="l">
              <a:lnSpc>
                <a:spcPct val="100000"/>
              </a:lnSpc>
              <a:spcBef>
                <a:spcPts val="540"/>
              </a:spcBef>
              <a:spcAft>
                <a:spcPts val="0"/>
              </a:spcAft>
              <a:buClr>
                <a:schemeClr val="dk1"/>
              </a:buClr>
              <a:buSzPts val="2700"/>
              <a:buFont typeface="Arial"/>
              <a:buChar char="•"/>
              <a:defRPr b="0" i="0" sz="2700" u="none" cap="none" strike="noStrike">
                <a:solidFill>
                  <a:schemeClr val="dk1"/>
                </a:solidFill>
                <a:latin typeface="Arial"/>
                <a:ea typeface="Arial"/>
                <a:cs typeface="Arial"/>
                <a:sym typeface="Arial"/>
              </a:defRPr>
            </a:lvl8pPr>
            <a:lvl9pPr indent="-400050" lvl="8" marL="4114800" marR="0" rtl="0" algn="l">
              <a:lnSpc>
                <a:spcPct val="100000"/>
              </a:lnSpc>
              <a:spcBef>
                <a:spcPts val="540"/>
              </a:spcBef>
              <a:spcAft>
                <a:spcPts val="0"/>
              </a:spcAft>
              <a:buClr>
                <a:schemeClr val="dk1"/>
              </a:buClr>
              <a:buSzPts val="2700"/>
              <a:buFont typeface="Arial"/>
              <a:buChar char="•"/>
              <a:defRPr b="0" i="0" sz="2700" u="none" cap="none" strike="noStrike">
                <a:solidFill>
                  <a:schemeClr val="dk1"/>
                </a:solidFill>
                <a:latin typeface="Arial"/>
                <a:ea typeface="Arial"/>
                <a:cs typeface="Arial"/>
                <a:sym typeface="Arial"/>
              </a:defRPr>
            </a:lvl9pPr>
          </a:lstStyle>
          <a:p/>
        </p:txBody>
      </p:sp>
      <p:sp>
        <p:nvSpPr>
          <p:cNvPr id="12" name="Google Shape;12;p26"/>
          <p:cNvSpPr txBox="1"/>
          <p:nvPr>
            <p:ph idx="11" type="ftr"/>
          </p:nvPr>
        </p:nvSpPr>
        <p:spPr>
          <a:xfrm>
            <a:off x="4167769" y="6218236"/>
            <a:ext cx="3862811" cy="365125"/>
          </a:xfrm>
          <a:prstGeom prst="rect">
            <a:avLst/>
          </a:prstGeom>
          <a:noFill/>
          <a:ln>
            <a:noFill/>
          </a:ln>
        </p:spPr>
        <p:txBody>
          <a:bodyPr anchorCtr="0" anchor="ctr" bIns="60975" lIns="121950" spcFirstLastPara="1" rIns="121950" wrap="square" tIns="60975">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9pPr>
          </a:lstStyle>
          <a:p/>
        </p:txBody>
      </p:sp>
      <p:sp>
        <p:nvSpPr>
          <p:cNvPr id="13" name="Google Shape;13;p26"/>
          <p:cNvSpPr txBox="1"/>
          <p:nvPr>
            <p:ph idx="12" type="sldNum"/>
          </p:nvPr>
        </p:nvSpPr>
        <p:spPr>
          <a:xfrm>
            <a:off x="11007290" y="6249061"/>
            <a:ext cx="581143" cy="334300"/>
          </a:xfrm>
          <a:prstGeom prst="rect">
            <a:avLst/>
          </a:prstGeom>
          <a:noFill/>
          <a:ln>
            <a:noFill/>
          </a:ln>
        </p:spPr>
        <p:txBody>
          <a:bodyPr anchorCtr="0" anchor="ctr" bIns="60975" lIns="121950" spcFirstLastPara="1" rIns="121950" wrap="square" tIns="60975">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4" name="Google Shape;14;p26"/>
          <p:cNvPicPr preferRelativeResize="0"/>
          <p:nvPr/>
        </p:nvPicPr>
        <p:blipFill>
          <a:blip r:embed="rId1">
            <a:alphaModFix/>
          </a:blip>
          <a:stretch>
            <a:fillRect/>
          </a:stretch>
        </p:blipFill>
        <p:spPr>
          <a:xfrm>
            <a:off x="92125" y="5880701"/>
            <a:ext cx="1033825" cy="9179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 Id="rId3" Type="http://schemas.openxmlformats.org/officeDocument/2006/relationships/chart" Target="../charts/chart5.xml"/><Relationship Id="rId4" Type="http://schemas.openxmlformats.org/officeDocument/2006/relationships/chart" Target="../charts/chart6.xml"/><Relationship Id="rId5" Type="http://schemas.openxmlformats.org/officeDocument/2006/relationships/chart" Target="../charts/chart7.xml"/><Relationship Id="rId6" Type="http://schemas.openxmlformats.org/officeDocument/2006/relationships/chart" Target="../charts/char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chart" Target="../charts/chart1.xml"/><Relationship Id="rId4" Type="http://schemas.openxmlformats.org/officeDocument/2006/relationships/chart" Target="../charts/chart2.xml"/><Relationship Id="rId5" Type="http://schemas.openxmlformats.org/officeDocument/2006/relationships/chart" Target="../charts/chart3.xml"/><Relationship Id="rId6" Type="http://schemas.openxmlformats.org/officeDocument/2006/relationships/chart" Target="../charts/char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
          <p:cNvSpPr txBox="1"/>
          <p:nvPr>
            <p:ph type="ctrTitle"/>
          </p:nvPr>
        </p:nvSpPr>
        <p:spPr>
          <a:xfrm>
            <a:off x="359777" y="2380845"/>
            <a:ext cx="11376530" cy="1123038"/>
          </a:xfrm>
          <a:prstGeom prst="rect">
            <a:avLst/>
          </a:prstGeom>
          <a:noFill/>
          <a:ln>
            <a:noFill/>
          </a:ln>
        </p:spPr>
        <p:txBody>
          <a:bodyPr anchorCtr="0" anchor="b" bIns="60975" lIns="121950" spcFirstLastPara="1" rIns="121950" wrap="square" tIns="60975">
            <a:normAutofit/>
          </a:bodyPr>
          <a:lstStyle/>
          <a:p>
            <a:pPr indent="0" lvl="0" marL="0" rtl="0" algn="l">
              <a:lnSpc>
                <a:spcPct val="100000"/>
              </a:lnSpc>
              <a:spcBef>
                <a:spcPts val="0"/>
              </a:spcBef>
              <a:spcAft>
                <a:spcPts val="0"/>
              </a:spcAft>
              <a:buClr>
                <a:schemeClr val="accent2"/>
              </a:buClr>
              <a:buSzPts val="6000"/>
              <a:buFont typeface="Arial"/>
              <a:buNone/>
            </a:pPr>
            <a:r>
              <a:rPr b="1" lang="en-US">
                <a:solidFill>
                  <a:srgbClr val="0071CE"/>
                </a:solidFill>
              </a:rPr>
              <a:t>Presentation Title</a:t>
            </a:r>
            <a:endParaRPr b="1">
              <a:solidFill>
                <a:srgbClr val="0071CE"/>
              </a:solidFill>
            </a:endParaRPr>
          </a:p>
        </p:txBody>
      </p:sp>
      <p:sp>
        <p:nvSpPr>
          <p:cNvPr id="98" name="Google Shape;98;p1"/>
          <p:cNvSpPr txBox="1"/>
          <p:nvPr>
            <p:ph idx="1" type="subTitle"/>
          </p:nvPr>
        </p:nvSpPr>
        <p:spPr>
          <a:xfrm>
            <a:off x="359777" y="3527475"/>
            <a:ext cx="11376530" cy="867169"/>
          </a:xfrm>
          <a:prstGeom prst="rect">
            <a:avLst/>
          </a:prstGeom>
          <a:noFill/>
          <a:ln>
            <a:noFill/>
          </a:ln>
        </p:spPr>
        <p:txBody>
          <a:bodyPr anchorCtr="0" anchor="b" bIns="60975" lIns="121950" spcFirstLastPara="1" rIns="121950" wrap="square" tIns="60975">
            <a:normAutofit/>
          </a:bodyPr>
          <a:lstStyle/>
          <a:p>
            <a:pPr indent="0" lvl="0" marL="0" rtl="0" algn="l">
              <a:lnSpc>
                <a:spcPct val="100000"/>
              </a:lnSpc>
              <a:spcBef>
                <a:spcPts val="0"/>
              </a:spcBef>
              <a:spcAft>
                <a:spcPts val="0"/>
              </a:spcAft>
              <a:buClr>
                <a:schemeClr val="dk2"/>
              </a:buClr>
              <a:buSzPts val="2400"/>
              <a:buNone/>
            </a:pPr>
            <a:r>
              <a:t/>
            </a:r>
            <a:endParaRPr/>
          </a:p>
        </p:txBody>
      </p:sp>
      <p:graphicFrame>
        <p:nvGraphicFramePr>
          <p:cNvPr id="99" name="Google Shape;99;p1"/>
          <p:cNvGraphicFramePr/>
          <p:nvPr/>
        </p:nvGraphicFramePr>
        <p:xfrm>
          <a:off x="2099263" y="5016750"/>
          <a:ext cx="3000000" cy="3000000"/>
        </p:xfrm>
        <a:graphic>
          <a:graphicData uri="http://schemas.openxmlformats.org/drawingml/2006/table">
            <a:tbl>
              <a:tblPr>
                <a:noFill/>
                <a:tableStyleId>{409D2B0B-0804-44BF-8A04-C8A7AD9AB024}</a:tableStyleId>
              </a:tblPr>
              <a:tblGrid>
                <a:gridCol w="2666125"/>
                <a:gridCol w="2666850"/>
                <a:gridCol w="2666850"/>
              </a:tblGrid>
              <a:tr h="1410100">
                <a:tc>
                  <a:txBody>
                    <a:bodyPr/>
                    <a:lstStyle/>
                    <a:p>
                      <a:pPr indent="0" lvl="0" marL="0" rtl="0" algn="ctr">
                        <a:spcBef>
                          <a:spcPts val="0"/>
                        </a:spcBef>
                        <a:spcAft>
                          <a:spcPts val="0"/>
                        </a:spcAft>
                        <a:buNone/>
                      </a:pPr>
                      <a:r>
                        <a:rPr b="1" lang="en-US">
                          <a:latin typeface="Helvetica Neue"/>
                          <a:ea typeface="Helvetica Neue"/>
                          <a:cs typeface="Helvetica Neue"/>
                          <a:sym typeface="Helvetica Neue"/>
                        </a:rPr>
                        <a:t>Author One</a:t>
                      </a:r>
                      <a:endParaRPr b="1">
                        <a:latin typeface="Helvetica Neue"/>
                        <a:ea typeface="Helvetica Neue"/>
                        <a:cs typeface="Helvetica Neue"/>
                        <a:sym typeface="Helvetica Neue"/>
                      </a:endParaRPr>
                    </a:p>
                    <a:p>
                      <a:pPr indent="0" lvl="0" marL="0" rtl="0" algn="ctr">
                        <a:spcBef>
                          <a:spcPts val="0"/>
                        </a:spcBef>
                        <a:spcAft>
                          <a:spcPts val="0"/>
                        </a:spcAft>
                        <a:buNone/>
                      </a:pPr>
                      <a:r>
                        <a:rPr b="1" lang="en-US">
                          <a:latin typeface="Helvetica Neue"/>
                          <a:ea typeface="Helvetica Neue"/>
                          <a:cs typeface="Helvetica Neue"/>
                          <a:sym typeface="Helvetica Neue"/>
                        </a:rPr>
                        <a:t>Organization</a:t>
                      </a:r>
                      <a:endParaRPr b="1">
                        <a:latin typeface="Helvetica Neue"/>
                        <a:ea typeface="Helvetica Neue"/>
                        <a:cs typeface="Helvetica Neue"/>
                        <a:sym typeface="Helvetica Neue"/>
                      </a:endParaRPr>
                    </a:p>
                    <a:p>
                      <a:pPr indent="0" lvl="0" marL="0" rtl="0" algn="ctr">
                        <a:spcBef>
                          <a:spcPts val="0"/>
                        </a:spcBef>
                        <a:spcAft>
                          <a:spcPts val="0"/>
                        </a:spcAft>
                        <a:buNone/>
                      </a:pPr>
                      <a:r>
                        <a:rPr b="1" lang="en-US">
                          <a:latin typeface="Helvetica Neue"/>
                          <a:ea typeface="Helvetica Neue"/>
                          <a:cs typeface="Helvetica Neue"/>
                          <a:sym typeface="Helvetica Neue"/>
                        </a:rPr>
                        <a:t>Street Address</a:t>
                      </a:r>
                      <a:endParaRPr b="1">
                        <a:latin typeface="Helvetica Neue"/>
                        <a:ea typeface="Helvetica Neue"/>
                        <a:cs typeface="Helvetica Neue"/>
                        <a:sym typeface="Helvetica Neue"/>
                      </a:endParaRPr>
                    </a:p>
                    <a:p>
                      <a:pPr indent="0" lvl="0" marL="0" rtl="0" algn="ctr">
                        <a:spcBef>
                          <a:spcPts val="0"/>
                        </a:spcBef>
                        <a:spcAft>
                          <a:spcPts val="0"/>
                        </a:spcAft>
                        <a:buNone/>
                      </a:pPr>
                      <a:r>
                        <a:rPr b="1" lang="en-US">
                          <a:latin typeface="Helvetica Neue"/>
                          <a:ea typeface="Helvetica Neue"/>
                          <a:cs typeface="Helvetica Neue"/>
                          <a:sym typeface="Helvetica Neue"/>
                        </a:rPr>
                        <a:t>City, Province, Postal</a:t>
                      </a:r>
                      <a:endParaRPr b="1">
                        <a:latin typeface="Helvetica Neue"/>
                        <a:ea typeface="Helvetica Neue"/>
                        <a:cs typeface="Helvetica Neue"/>
                        <a:sym typeface="Helvetica Neue"/>
                      </a:endParaRPr>
                    </a:p>
                    <a:p>
                      <a:pPr indent="0" lvl="0" marL="0" rtl="0" algn="ctr">
                        <a:spcBef>
                          <a:spcPts val="0"/>
                        </a:spcBef>
                        <a:spcAft>
                          <a:spcPts val="0"/>
                        </a:spcAft>
                        <a:buNone/>
                      </a:pPr>
                      <a:r>
                        <a:rPr b="1" lang="en-US" u="sng">
                          <a:latin typeface="Helvetica Neue"/>
                          <a:ea typeface="Helvetica Neue"/>
                          <a:cs typeface="Helvetica Neue"/>
                          <a:sym typeface="Helvetica Neue"/>
                        </a:rPr>
                        <a:t>author.one@email.com</a:t>
                      </a:r>
                      <a:endParaRPr b="1" u="sng">
                        <a:latin typeface="Helvetica Neue"/>
                        <a:ea typeface="Helvetica Neue"/>
                        <a:cs typeface="Helvetica Neue"/>
                        <a:sym typeface="Helvetica Neue"/>
                      </a:endParaRPr>
                    </a:p>
                  </a:txBody>
                  <a:tcPr marT="0" marB="0" marR="68575" marL="68575">
                    <a:solidFill>
                      <a:srgbClr val="FFFFFF"/>
                    </a:solidFill>
                  </a:tcPr>
                </a:tc>
                <a:tc>
                  <a:txBody>
                    <a:bodyPr/>
                    <a:lstStyle/>
                    <a:p>
                      <a:pPr indent="0" lvl="0" marL="0" rtl="0" algn="ctr">
                        <a:spcBef>
                          <a:spcPts val="0"/>
                        </a:spcBef>
                        <a:spcAft>
                          <a:spcPts val="0"/>
                        </a:spcAft>
                        <a:buNone/>
                      </a:pPr>
                      <a:r>
                        <a:rPr b="1" lang="en-US">
                          <a:latin typeface="Helvetica Neue"/>
                          <a:ea typeface="Helvetica Neue"/>
                          <a:cs typeface="Helvetica Neue"/>
                          <a:sym typeface="Helvetica Neue"/>
                        </a:rPr>
                        <a:t>Author Two</a:t>
                      </a:r>
                      <a:endParaRPr b="1">
                        <a:latin typeface="Helvetica Neue"/>
                        <a:ea typeface="Helvetica Neue"/>
                        <a:cs typeface="Helvetica Neue"/>
                        <a:sym typeface="Helvetica Neue"/>
                      </a:endParaRPr>
                    </a:p>
                    <a:p>
                      <a:pPr indent="0" lvl="0" marL="0" rtl="0" algn="ctr">
                        <a:spcBef>
                          <a:spcPts val="0"/>
                        </a:spcBef>
                        <a:spcAft>
                          <a:spcPts val="0"/>
                        </a:spcAft>
                        <a:buNone/>
                      </a:pPr>
                      <a:r>
                        <a:rPr b="1" lang="en-US">
                          <a:latin typeface="Helvetica Neue"/>
                          <a:ea typeface="Helvetica Neue"/>
                          <a:cs typeface="Helvetica Neue"/>
                          <a:sym typeface="Helvetica Neue"/>
                        </a:rPr>
                        <a:t>Organization</a:t>
                      </a:r>
                      <a:endParaRPr b="1">
                        <a:latin typeface="Helvetica Neue"/>
                        <a:ea typeface="Helvetica Neue"/>
                        <a:cs typeface="Helvetica Neue"/>
                        <a:sym typeface="Helvetica Neue"/>
                      </a:endParaRPr>
                    </a:p>
                    <a:p>
                      <a:pPr indent="0" lvl="0" marL="0" rtl="0" algn="ctr">
                        <a:spcBef>
                          <a:spcPts val="0"/>
                        </a:spcBef>
                        <a:spcAft>
                          <a:spcPts val="0"/>
                        </a:spcAft>
                        <a:buNone/>
                      </a:pPr>
                      <a:r>
                        <a:rPr b="1" lang="en-US">
                          <a:latin typeface="Helvetica Neue"/>
                          <a:ea typeface="Helvetica Neue"/>
                          <a:cs typeface="Helvetica Neue"/>
                          <a:sym typeface="Helvetica Neue"/>
                        </a:rPr>
                        <a:t>Street Address</a:t>
                      </a:r>
                      <a:endParaRPr b="1">
                        <a:latin typeface="Helvetica Neue"/>
                        <a:ea typeface="Helvetica Neue"/>
                        <a:cs typeface="Helvetica Neue"/>
                        <a:sym typeface="Helvetica Neue"/>
                      </a:endParaRPr>
                    </a:p>
                    <a:p>
                      <a:pPr indent="0" lvl="0" marL="0" rtl="0" algn="ctr">
                        <a:spcBef>
                          <a:spcPts val="0"/>
                        </a:spcBef>
                        <a:spcAft>
                          <a:spcPts val="0"/>
                        </a:spcAft>
                        <a:buNone/>
                      </a:pPr>
                      <a:r>
                        <a:rPr b="1" lang="en-US">
                          <a:latin typeface="Helvetica Neue"/>
                          <a:ea typeface="Helvetica Neue"/>
                          <a:cs typeface="Helvetica Neue"/>
                          <a:sym typeface="Helvetica Neue"/>
                        </a:rPr>
                        <a:t>City, Province, Postal</a:t>
                      </a:r>
                      <a:endParaRPr b="1">
                        <a:latin typeface="Helvetica Neue"/>
                        <a:ea typeface="Helvetica Neue"/>
                        <a:cs typeface="Helvetica Neue"/>
                        <a:sym typeface="Helvetica Neue"/>
                      </a:endParaRPr>
                    </a:p>
                    <a:p>
                      <a:pPr indent="0" lvl="0" marL="0" rtl="0" algn="ctr">
                        <a:spcBef>
                          <a:spcPts val="0"/>
                        </a:spcBef>
                        <a:spcAft>
                          <a:spcPts val="0"/>
                        </a:spcAft>
                        <a:buNone/>
                      </a:pPr>
                      <a:r>
                        <a:rPr b="1" lang="en-US" u="sng">
                          <a:latin typeface="Helvetica Neue"/>
                          <a:ea typeface="Helvetica Neue"/>
                          <a:cs typeface="Helvetica Neue"/>
                          <a:sym typeface="Helvetica Neue"/>
                        </a:rPr>
                        <a:t>author.two@email.com</a:t>
                      </a:r>
                      <a:endParaRPr b="1" u="sng">
                        <a:latin typeface="Helvetica Neue"/>
                        <a:ea typeface="Helvetica Neue"/>
                        <a:cs typeface="Helvetica Neue"/>
                        <a:sym typeface="Helvetica Neue"/>
                      </a:endParaRPr>
                    </a:p>
                  </a:txBody>
                  <a:tcPr marT="0" marB="0" marR="68575" marL="68575">
                    <a:solidFill>
                      <a:srgbClr val="FFFFFF"/>
                    </a:solidFill>
                  </a:tcPr>
                </a:tc>
                <a:tc>
                  <a:txBody>
                    <a:bodyPr/>
                    <a:lstStyle/>
                    <a:p>
                      <a:pPr indent="0" lvl="0" marL="0" rtl="0" algn="ctr">
                        <a:spcBef>
                          <a:spcPts val="0"/>
                        </a:spcBef>
                        <a:spcAft>
                          <a:spcPts val="0"/>
                        </a:spcAft>
                        <a:buNone/>
                      </a:pPr>
                      <a:r>
                        <a:rPr b="1" lang="en-US">
                          <a:latin typeface="Helvetica Neue"/>
                          <a:ea typeface="Helvetica Neue"/>
                          <a:cs typeface="Helvetica Neue"/>
                          <a:sym typeface="Helvetica Neue"/>
                        </a:rPr>
                        <a:t>Author One</a:t>
                      </a:r>
                      <a:endParaRPr b="1">
                        <a:latin typeface="Helvetica Neue"/>
                        <a:ea typeface="Helvetica Neue"/>
                        <a:cs typeface="Helvetica Neue"/>
                        <a:sym typeface="Helvetica Neue"/>
                      </a:endParaRPr>
                    </a:p>
                    <a:p>
                      <a:pPr indent="0" lvl="0" marL="0" rtl="0" algn="ctr">
                        <a:spcBef>
                          <a:spcPts val="0"/>
                        </a:spcBef>
                        <a:spcAft>
                          <a:spcPts val="0"/>
                        </a:spcAft>
                        <a:buNone/>
                      </a:pPr>
                      <a:r>
                        <a:rPr b="1" lang="en-US">
                          <a:latin typeface="Helvetica Neue"/>
                          <a:ea typeface="Helvetica Neue"/>
                          <a:cs typeface="Helvetica Neue"/>
                          <a:sym typeface="Helvetica Neue"/>
                        </a:rPr>
                        <a:t>Organization</a:t>
                      </a:r>
                      <a:endParaRPr b="1">
                        <a:latin typeface="Helvetica Neue"/>
                        <a:ea typeface="Helvetica Neue"/>
                        <a:cs typeface="Helvetica Neue"/>
                        <a:sym typeface="Helvetica Neue"/>
                      </a:endParaRPr>
                    </a:p>
                    <a:p>
                      <a:pPr indent="0" lvl="0" marL="0" rtl="0" algn="ctr">
                        <a:spcBef>
                          <a:spcPts val="0"/>
                        </a:spcBef>
                        <a:spcAft>
                          <a:spcPts val="0"/>
                        </a:spcAft>
                        <a:buNone/>
                      </a:pPr>
                      <a:r>
                        <a:rPr b="1" lang="en-US">
                          <a:latin typeface="Helvetica Neue"/>
                          <a:ea typeface="Helvetica Neue"/>
                          <a:cs typeface="Helvetica Neue"/>
                          <a:sym typeface="Helvetica Neue"/>
                        </a:rPr>
                        <a:t>Street Address</a:t>
                      </a:r>
                      <a:endParaRPr b="1">
                        <a:latin typeface="Helvetica Neue"/>
                        <a:ea typeface="Helvetica Neue"/>
                        <a:cs typeface="Helvetica Neue"/>
                        <a:sym typeface="Helvetica Neue"/>
                      </a:endParaRPr>
                    </a:p>
                    <a:p>
                      <a:pPr indent="0" lvl="0" marL="0" rtl="0" algn="ctr">
                        <a:spcBef>
                          <a:spcPts val="0"/>
                        </a:spcBef>
                        <a:spcAft>
                          <a:spcPts val="0"/>
                        </a:spcAft>
                        <a:buNone/>
                      </a:pPr>
                      <a:r>
                        <a:rPr b="1" lang="en-US">
                          <a:latin typeface="Helvetica Neue"/>
                          <a:ea typeface="Helvetica Neue"/>
                          <a:cs typeface="Helvetica Neue"/>
                          <a:sym typeface="Helvetica Neue"/>
                        </a:rPr>
                        <a:t>City, Province, Postal</a:t>
                      </a:r>
                      <a:endParaRPr b="1">
                        <a:latin typeface="Helvetica Neue"/>
                        <a:ea typeface="Helvetica Neue"/>
                        <a:cs typeface="Helvetica Neue"/>
                        <a:sym typeface="Helvetica Neue"/>
                      </a:endParaRPr>
                    </a:p>
                    <a:p>
                      <a:pPr indent="0" lvl="0" marL="0" rtl="0" algn="ctr">
                        <a:spcBef>
                          <a:spcPts val="0"/>
                        </a:spcBef>
                        <a:spcAft>
                          <a:spcPts val="0"/>
                        </a:spcAft>
                        <a:buNone/>
                      </a:pPr>
                      <a:r>
                        <a:rPr b="1" lang="en-US" u="sng">
                          <a:latin typeface="Helvetica Neue"/>
                          <a:ea typeface="Helvetica Neue"/>
                          <a:cs typeface="Helvetica Neue"/>
                          <a:sym typeface="Helvetica Neue"/>
                        </a:rPr>
                        <a:t>author.three@email.com</a:t>
                      </a:r>
                      <a:endParaRPr b="1" u="sng">
                        <a:latin typeface="Helvetica Neue"/>
                        <a:ea typeface="Helvetica Neue"/>
                        <a:cs typeface="Helvetica Neue"/>
                        <a:sym typeface="Helvetica Neue"/>
                      </a:endParaRPr>
                    </a:p>
                  </a:txBody>
                  <a:tcPr marT="0" marB="0" marR="68575" marL="68575">
                    <a:solidFill>
                      <a:srgbClr val="FFFFFF"/>
                    </a:solidFill>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12"/>
          <p:cNvSpPr/>
          <p:nvPr/>
        </p:nvSpPr>
        <p:spPr>
          <a:xfrm>
            <a:off x="5853969" y="2191868"/>
            <a:ext cx="1829753" cy="1828800"/>
          </a:xfrm>
          <a:prstGeom prst="round2DiagRect">
            <a:avLst>
              <a:gd fmla="val 16667" name="adj1"/>
              <a:gd fmla="val 0" name="adj2"/>
            </a:avLst>
          </a:prstGeom>
          <a:solidFill>
            <a:schemeClr val="accent1"/>
          </a:solidFill>
          <a:ln cap="flat" cmpd="sng" w="5715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6000"/>
              <a:buFont typeface="Arial"/>
              <a:buNone/>
            </a:pPr>
            <a:r>
              <a:rPr b="0" i="0" lang="en-US" sz="6000" u="none" cap="none" strike="noStrike">
                <a:solidFill>
                  <a:schemeClr val="lt1"/>
                </a:solidFill>
                <a:latin typeface="Arial"/>
                <a:ea typeface="Arial"/>
                <a:cs typeface="Arial"/>
                <a:sym typeface="Arial"/>
              </a:rPr>
              <a:t>90</a:t>
            </a:r>
            <a:r>
              <a:rPr b="0" baseline="30000" i="0" lang="en-US" sz="6000" u="none" cap="none" strike="noStrike">
                <a:solidFill>
                  <a:schemeClr val="lt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32" name="Google Shape;332;p12"/>
          <p:cNvSpPr/>
          <p:nvPr/>
        </p:nvSpPr>
        <p:spPr>
          <a:xfrm>
            <a:off x="4242172" y="4141692"/>
            <a:ext cx="1463802" cy="1463040"/>
          </a:xfrm>
          <a:prstGeom prst="round2DiagRect">
            <a:avLst>
              <a:gd fmla="val 16667" name="adj1"/>
              <a:gd fmla="val 0" name="adj2"/>
            </a:avLst>
          </a:prstGeom>
          <a:solidFill>
            <a:schemeClr val="accent3"/>
          </a:solidFill>
          <a:ln cap="flat" cmpd="sng" w="5715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000"/>
              <a:buFont typeface="Arial"/>
              <a:buNone/>
            </a:pPr>
            <a:r>
              <a:rPr b="0" i="0" lang="en-US" sz="4000" u="none" cap="none" strike="noStrike">
                <a:solidFill>
                  <a:schemeClr val="lt1"/>
                </a:solidFill>
                <a:latin typeface="Arial"/>
                <a:ea typeface="Arial"/>
                <a:cs typeface="Arial"/>
                <a:sym typeface="Arial"/>
              </a:rPr>
              <a:t>50</a:t>
            </a:r>
            <a:r>
              <a:rPr b="0" baseline="30000" i="0" lang="en-US" sz="4000" u="none" cap="none" strike="noStrike">
                <a:solidFill>
                  <a:schemeClr val="lt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33" name="Google Shape;333;p12"/>
          <p:cNvSpPr/>
          <p:nvPr/>
        </p:nvSpPr>
        <p:spPr>
          <a:xfrm flipH="1">
            <a:off x="4562379" y="2877669"/>
            <a:ext cx="1143595" cy="1142999"/>
          </a:xfrm>
          <a:prstGeom prst="round2DiagRect">
            <a:avLst>
              <a:gd fmla="val 16667" name="adj1"/>
              <a:gd fmla="val 0" name="adj2"/>
            </a:avLst>
          </a:prstGeom>
          <a:solidFill>
            <a:schemeClr val="accent2"/>
          </a:solidFill>
          <a:ln cap="flat" cmpd="sng" w="5715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20</a:t>
            </a:r>
            <a:r>
              <a:rPr b="0" baseline="30000" i="0" lang="en-US" sz="2400" u="none" cap="none" strike="noStrike">
                <a:solidFill>
                  <a:schemeClr val="lt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34" name="Google Shape;334;p12"/>
          <p:cNvSpPr/>
          <p:nvPr/>
        </p:nvSpPr>
        <p:spPr>
          <a:xfrm flipH="1">
            <a:off x="5853969" y="4141692"/>
            <a:ext cx="1646777" cy="1645920"/>
          </a:xfrm>
          <a:prstGeom prst="round2DiagRect">
            <a:avLst>
              <a:gd fmla="val 16667" name="adj1"/>
              <a:gd fmla="val 0" name="adj2"/>
            </a:avLst>
          </a:prstGeom>
          <a:solidFill>
            <a:schemeClr val="accent4"/>
          </a:solidFill>
          <a:ln cap="flat" cmpd="sng" w="5715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en-US" sz="4400" u="none" cap="none" strike="noStrike">
                <a:solidFill>
                  <a:schemeClr val="lt1"/>
                </a:solidFill>
                <a:latin typeface="Arial"/>
                <a:ea typeface="Arial"/>
                <a:cs typeface="Arial"/>
                <a:sym typeface="Arial"/>
              </a:rPr>
              <a:t>86</a:t>
            </a:r>
            <a:r>
              <a:rPr b="0" baseline="30000" i="0" lang="en-US" sz="4400" u="none" cap="none" strike="noStrike">
                <a:solidFill>
                  <a:schemeClr val="lt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35" name="Google Shape;335;p12"/>
          <p:cNvSpPr/>
          <p:nvPr/>
        </p:nvSpPr>
        <p:spPr>
          <a:xfrm>
            <a:off x="919705" y="3079835"/>
            <a:ext cx="3174473" cy="830997"/>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chemeClr val="accent2"/>
                </a:solidFill>
                <a:latin typeface="Arial"/>
                <a:ea typeface="Arial"/>
                <a:cs typeface="Arial"/>
                <a:sym typeface="Arial"/>
              </a:rPr>
              <a:t>This is a sample text. </a:t>
            </a: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36" name="Google Shape;336;p12"/>
          <p:cNvSpPr/>
          <p:nvPr/>
        </p:nvSpPr>
        <p:spPr>
          <a:xfrm>
            <a:off x="919705" y="4503880"/>
            <a:ext cx="3174473" cy="830997"/>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Arial"/>
                <a:ea typeface="Arial"/>
                <a:cs typeface="Arial"/>
                <a:sym typeface="Arial"/>
              </a:rPr>
              <a:t>This is a sample text. </a:t>
            </a: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37" name="Google Shape;337;p12"/>
          <p:cNvSpPr/>
          <p:nvPr/>
        </p:nvSpPr>
        <p:spPr>
          <a:xfrm>
            <a:off x="8104173" y="2764752"/>
            <a:ext cx="3174473"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accent1"/>
                </a:solidFill>
                <a:latin typeface="Arial"/>
                <a:ea typeface="Arial"/>
                <a:cs typeface="Arial"/>
                <a:sym typeface="Arial"/>
              </a:rPr>
              <a:t>This is a sample text. </a:t>
            </a: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38" name="Google Shape;338;p12"/>
          <p:cNvSpPr/>
          <p:nvPr/>
        </p:nvSpPr>
        <p:spPr>
          <a:xfrm>
            <a:off x="8104173" y="4503880"/>
            <a:ext cx="3174473"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accent4"/>
                </a:solidFill>
                <a:latin typeface="Arial"/>
                <a:ea typeface="Arial"/>
                <a:cs typeface="Arial"/>
                <a:sym typeface="Arial"/>
              </a:rPr>
              <a:t>This is a sample text. </a:t>
            </a: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39" name="Google Shape;339;p12"/>
          <p:cNvSpPr txBox="1"/>
          <p:nvPr/>
        </p:nvSpPr>
        <p:spPr>
          <a:xfrm>
            <a:off x="2388475" y="1459957"/>
            <a:ext cx="7421401" cy="83099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340" name="Google Shape;340;p12"/>
          <p:cNvSpPr txBox="1"/>
          <p:nvPr>
            <p:ph type="title"/>
          </p:nvPr>
        </p:nvSpPr>
        <p:spPr>
          <a:xfrm>
            <a:off x="609918" y="136524"/>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341" name="Google Shape;341;p12"/>
          <p:cNvSpPr txBox="1"/>
          <p:nvPr>
            <p:ph idx="12" type="sldNum"/>
          </p:nvPr>
        </p:nvSpPr>
        <p:spPr>
          <a:xfrm>
            <a:off x="11105547" y="6219827"/>
            <a:ext cx="482886" cy="501649"/>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342" name="Google Shape;342;p12"/>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grpSp>
        <p:nvGrpSpPr>
          <p:cNvPr id="347" name="Google Shape;347;p13"/>
          <p:cNvGrpSpPr/>
          <p:nvPr/>
        </p:nvGrpSpPr>
        <p:grpSpPr>
          <a:xfrm>
            <a:off x="4506786" y="2287836"/>
            <a:ext cx="3156558" cy="2979327"/>
            <a:chOff x="885511" y="52313"/>
            <a:chExt cx="3156558" cy="2979327"/>
          </a:xfrm>
        </p:grpSpPr>
        <p:sp>
          <p:nvSpPr>
            <p:cNvPr id="348" name="Google Shape;348;p13"/>
            <p:cNvSpPr/>
            <p:nvPr/>
          </p:nvSpPr>
          <p:spPr>
            <a:xfrm>
              <a:off x="1547074" y="52313"/>
              <a:ext cx="1833432" cy="1833432"/>
            </a:xfrm>
            <a:prstGeom prst="ellipse">
              <a:avLst/>
            </a:prstGeom>
            <a:solidFill>
              <a:schemeClr val="accent1"/>
            </a:solidFill>
            <a:ln cap="flat" cmpd="sng" w="3810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 name="Google Shape;349;p13"/>
            <p:cNvSpPr txBox="1"/>
            <p:nvPr/>
          </p:nvSpPr>
          <p:spPr>
            <a:xfrm>
              <a:off x="1791532" y="373164"/>
              <a:ext cx="1344516" cy="825044"/>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6200"/>
                <a:buFont typeface="Arial"/>
                <a:buNone/>
              </a:pPr>
              <a:r>
                <a:rPr b="0" i="0" lang="en-US" sz="6200" u="none" cap="none" strike="noStrike">
                  <a:solidFill>
                    <a:schemeClr val="dk1"/>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
          <p:nvSpPr>
            <p:cNvPr id="350" name="Google Shape;350;p13"/>
            <p:cNvSpPr/>
            <p:nvPr/>
          </p:nvSpPr>
          <p:spPr>
            <a:xfrm>
              <a:off x="2208637" y="1198208"/>
              <a:ext cx="1833432" cy="1833432"/>
            </a:xfrm>
            <a:prstGeom prst="ellipse">
              <a:avLst/>
            </a:prstGeom>
            <a:solidFill>
              <a:schemeClr val="accent4">
                <a:alpha val="70196"/>
              </a:schemeClr>
            </a:solidFill>
            <a:ln cap="flat" cmpd="sng" w="3810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1" name="Google Shape;351;p13"/>
            <p:cNvSpPr txBox="1"/>
            <p:nvPr/>
          </p:nvSpPr>
          <p:spPr>
            <a:xfrm>
              <a:off x="2769362" y="1671845"/>
              <a:ext cx="1100059" cy="1008387"/>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6200"/>
                <a:buFont typeface="Arial"/>
                <a:buNone/>
              </a:pPr>
              <a:r>
                <a:rPr b="0" i="0" lang="en-US" sz="6200" u="none" cap="none" strike="noStrike">
                  <a:solidFill>
                    <a:schemeClr val="dk1"/>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
          <p:nvSpPr>
            <p:cNvPr id="352" name="Google Shape;352;p13"/>
            <p:cNvSpPr/>
            <p:nvPr/>
          </p:nvSpPr>
          <p:spPr>
            <a:xfrm>
              <a:off x="885511" y="1198208"/>
              <a:ext cx="1833432" cy="1833432"/>
            </a:xfrm>
            <a:prstGeom prst="ellipse">
              <a:avLst/>
            </a:prstGeom>
            <a:solidFill>
              <a:schemeClr val="accent2">
                <a:alpha val="50196"/>
              </a:schemeClr>
            </a:solidFill>
            <a:ln cap="flat" cmpd="sng" w="3810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 name="Google Shape;353;p13"/>
            <p:cNvSpPr txBox="1"/>
            <p:nvPr/>
          </p:nvSpPr>
          <p:spPr>
            <a:xfrm>
              <a:off x="1058159" y="1671845"/>
              <a:ext cx="1100059" cy="1008387"/>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6200"/>
                <a:buFont typeface="Arial"/>
                <a:buNone/>
              </a:pPr>
              <a:r>
                <a:rPr b="0" i="0" lang="en-US" sz="6200" u="none" cap="none" strike="noStrike">
                  <a:solidFill>
                    <a:schemeClr val="dk1"/>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grpSp>
      <p:sp>
        <p:nvSpPr>
          <p:cNvPr id="354" name="Google Shape;354;p13"/>
          <p:cNvSpPr/>
          <p:nvPr/>
        </p:nvSpPr>
        <p:spPr>
          <a:xfrm>
            <a:off x="1175332" y="3940908"/>
            <a:ext cx="3174473" cy="830997"/>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chemeClr val="accent2"/>
                </a:solidFill>
                <a:latin typeface="Arial"/>
                <a:ea typeface="Arial"/>
                <a:cs typeface="Arial"/>
                <a:sym typeface="Arial"/>
              </a:rPr>
              <a:t>This is a sample text. </a:t>
            </a: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55" name="Google Shape;355;p13"/>
          <p:cNvSpPr/>
          <p:nvPr/>
        </p:nvSpPr>
        <p:spPr>
          <a:xfrm>
            <a:off x="7888908" y="3940908"/>
            <a:ext cx="3174473"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accent4"/>
                </a:solidFill>
                <a:latin typeface="Arial"/>
                <a:ea typeface="Arial"/>
                <a:cs typeface="Arial"/>
                <a:sym typeface="Arial"/>
              </a:rPr>
              <a:t>This is a sample text. </a:t>
            </a: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56" name="Google Shape;356;p13"/>
          <p:cNvSpPr/>
          <p:nvPr/>
        </p:nvSpPr>
        <p:spPr>
          <a:xfrm>
            <a:off x="4498484" y="1337986"/>
            <a:ext cx="3174473" cy="83099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accent1"/>
                </a:solidFill>
                <a:latin typeface="Arial"/>
                <a:ea typeface="Arial"/>
                <a:cs typeface="Arial"/>
                <a:sym typeface="Arial"/>
              </a:rPr>
              <a:t>This is a sample text. </a:t>
            </a: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57" name="Google Shape;357;p13"/>
          <p:cNvSpPr/>
          <p:nvPr/>
        </p:nvSpPr>
        <p:spPr>
          <a:xfrm>
            <a:off x="7888908" y="2204884"/>
            <a:ext cx="2971349" cy="156966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358" name="Google Shape;358;p13"/>
          <p:cNvSpPr/>
          <p:nvPr/>
        </p:nvSpPr>
        <p:spPr>
          <a:xfrm>
            <a:off x="1731091" y="2204884"/>
            <a:ext cx="2618714" cy="193899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359" name="Google Shape;359;p13"/>
          <p:cNvSpPr/>
          <p:nvPr/>
        </p:nvSpPr>
        <p:spPr>
          <a:xfrm>
            <a:off x="3094263" y="5470763"/>
            <a:ext cx="5982916" cy="83099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360" name="Google Shape;360;p13"/>
          <p:cNvSpPr txBox="1"/>
          <p:nvPr>
            <p:ph type="title"/>
          </p:nvPr>
        </p:nvSpPr>
        <p:spPr>
          <a:xfrm>
            <a:off x="609918" y="79577"/>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361" name="Google Shape;361;p13"/>
          <p:cNvSpPr txBox="1"/>
          <p:nvPr>
            <p:ph idx="12" type="sldNum"/>
          </p:nvPr>
        </p:nvSpPr>
        <p:spPr>
          <a:xfrm>
            <a:off x="11084999" y="6290473"/>
            <a:ext cx="503434" cy="365125"/>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362" name="Google Shape;362;p13"/>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14"/>
          <p:cNvSpPr/>
          <p:nvPr/>
        </p:nvSpPr>
        <p:spPr>
          <a:xfrm>
            <a:off x="8713105" y="4619900"/>
            <a:ext cx="3485244" cy="1033418"/>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68" name="Google Shape;368;p14"/>
          <p:cNvSpPr/>
          <p:nvPr/>
        </p:nvSpPr>
        <p:spPr>
          <a:xfrm>
            <a:off x="8713106" y="3664860"/>
            <a:ext cx="3485244" cy="972457"/>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69" name="Google Shape;369;p14"/>
          <p:cNvSpPr/>
          <p:nvPr/>
        </p:nvSpPr>
        <p:spPr>
          <a:xfrm rot="10800000">
            <a:off x="8219362" y="4368801"/>
            <a:ext cx="493744" cy="1596572"/>
          </a:xfrm>
          <a:prstGeom prst="flowChartManualInput">
            <a:avLst/>
          </a:prstGeom>
          <a:solidFill>
            <a:srgbClr val="BF90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0" name="Google Shape;370;p14"/>
          <p:cNvSpPr/>
          <p:nvPr/>
        </p:nvSpPr>
        <p:spPr>
          <a:xfrm flipH="1">
            <a:off x="8219363" y="2394858"/>
            <a:ext cx="493744" cy="1596572"/>
          </a:xfrm>
          <a:prstGeom prst="flowChartManualInput">
            <a:avLst/>
          </a:prstGeom>
          <a:solidFill>
            <a:srgbClr val="C55A1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1" name="Google Shape;371;p14"/>
          <p:cNvSpPr/>
          <p:nvPr/>
        </p:nvSpPr>
        <p:spPr>
          <a:xfrm>
            <a:off x="6113700" y="2394858"/>
            <a:ext cx="2105668" cy="119017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2" name="Google Shape;372;p14"/>
          <p:cNvSpPr/>
          <p:nvPr/>
        </p:nvSpPr>
        <p:spPr>
          <a:xfrm>
            <a:off x="6113700" y="3585030"/>
            <a:ext cx="2105668" cy="119017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3" name="Google Shape;373;p14"/>
          <p:cNvSpPr/>
          <p:nvPr/>
        </p:nvSpPr>
        <p:spPr>
          <a:xfrm>
            <a:off x="6113699" y="4775202"/>
            <a:ext cx="2105668" cy="119017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4" name="Google Shape;374;p14"/>
          <p:cNvSpPr/>
          <p:nvPr/>
        </p:nvSpPr>
        <p:spPr>
          <a:xfrm flipH="1">
            <a:off x="5039082" y="2394858"/>
            <a:ext cx="1074616" cy="1190172"/>
          </a:xfrm>
          <a:prstGeom prst="flowChartDelay">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5" name="Google Shape;375;p14"/>
          <p:cNvSpPr/>
          <p:nvPr/>
        </p:nvSpPr>
        <p:spPr>
          <a:xfrm flipH="1">
            <a:off x="5039081" y="3585030"/>
            <a:ext cx="1074616" cy="1190172"/>
          </a:xfrm>
          <a:prstGeom prst="flowChartDelay">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6" name="Google Shape;376;p14"/>
          <p:cNvSpPr/>
          <p:nvPr/>
        </p:nvSpPr>
        <p:spPr>
          <a:xfrm flipH="1">
            <a:off x="5039081" y="4775202"/>
            <a:ext cx="1074616" cy="1190172"/>
          </a:xfrm>
          <a:prstGeom prst="flowChartDelay">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7" name="Google Shape;377;p14"/>
          <p:cNvSpPr/>
          <p:nvPr/>
        </p:nvSpPr>
        <p:spPr>
          <a:xfrm rot="5400000">
            <a:off x="7871152" y="3933246"/>
            <a:ext cx="1190170" cy="493742"/>
          </a:xfrm>
          <a:prstGeom prst="trapezoid">
            <a:avLst>
              <a:gd fmla="val 25000" name="adj"/>
            </a:avLst>
          </a:prstGeom>
          <a:solidFill>
            <a:srgbClr val="2F549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8" name="Google Shape;378;p14"/>
          <p:cNvSpPr/>
          <p:nvPr/>
        </p:nvSpPr>
        <p:spPr>
          <a:xfrm>
            <a:off x="8713106" y="2714172"/>
            <a:ext cx="3485244" cy="100584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79" name="Google Shape;379;p14"/>
          <p:cNvSpPr/>
          <p:nvPr/>
        </p:nvSpPr>
        <p:spPr>
          <a:xfrm>
            <a:off x="5177040" y="2581729"/>
            <a:ext cx="823389" cy="822960"/>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80" name="Google Shape;380;p14"/>
          <p:cNvSpPr/>
          <p:nvPr/>
        </p:nvSpPr>
        <p:spPr>
          <a:xfrm>
            <a:off x="5177040" y="3739608"/>
            <a:ext cx="823389" cy="822960"/>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81" name="Google Shape;381;p14"/>
          <p:cNvSpPr/>
          <p:nvPr/>
        </p:nvSpPr>
        <p:spPr>
          <a:xfrm>
            <a:off x="5164693" y="4955543"/>
            <a:ext cx="823389" cy="822960"/>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82" name="Google Shape;382;p14"/>
          <p:cNvSpPr/>
          <p:nvPr/>
        </p:nvSpPr>
        <p:spPr>
          <a:xfrm>
            <a:off x="8993348" y="2938700"/>
            <a:ext cx="2924757" cy="12003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383" name="Google Shape;383;p14"/>
          <p:cNvSpPr/>
          <p:nvPr/>
        </p:nvSpPr>
        <p:spPr>
          <a:xfrm>
            <a:off x="8993348" y="3855500"/>
            <a:ext cx="2924757" cy="12003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384" name="Google Shape;384;p14"/>
          <p:cNvSpPr/>
          <p:nvPr/>
        </p:nvSpPr>
        <p:spPr>
          <a:xfrm>
            <a:off x="8993348" y="4844206"/>
            <a:ext cx="3090800"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385" name="Google Shape;385;p14"/>
          <p:cNvSpPr/>
          <p:nvPr/>
        </p:nvSpPr>
        <p:spPr>
          <a:xfrm>
            <a:off x="6234545" y="2636001"/>
            <a:ext cx="155896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86" name="Google Shape;386;p14"/>
          <p:cNvSpPr/>
          <p:nvPr/>
        </p:nvSpPr>
        <p:spPr>
          <a:xfrm>
            <a:off x="6234545" y="3826173"/>
            <a:ext cx="155896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87" name="Google Shape;387;p14"/>
          <p:cNvSpPr/>
          <p:nvPr/>
        </p:nvSpPr>
        <p:spPr>
          <a:xfrm>
            <a:off x="6234545" y="5016345"/>
            <a:ext cx="155896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388" name="Google Shape;388;p14"/>
          <p:cNvSpPr/>
          <p:nvPr/>
        </p:nvSpPr>
        <p:spPr>
          <a:xfrm>
            <a:off x="1925884" y="2575842"/>
            <a:ext cx="2924757" cy="12003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389" name="Google Shape;389;p14"/>
          <p:cNvSpPr/>
          <p:nvPr/>
        </p:nvSpPr>
        <p:spPr>
          <a:xfrm>
            <a:off x="1925884" y="3888702"/>
            <a:ext cx="2924757" cy="12003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390" name="Google Shape;390;p14"/>
          <p:cNvSpPr/>
          <p:nvPr/>
        </p:nvSpPr>
        <p:spPr>
          <a:xfrm>
            <a:off x="1925884" y="5201562"/>
            <a:ext cx="2924757" cy="12003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391" name="Google Shape;391;p14"/>
          <p:cNvSpPr txBox="1"/>
          <p:nvPr/>
        </p:nvSpPr>
        <p:spPr>
          <a:xfrm>
            <a:off x="2388475" y="1459957"/>
            <a:ext cx="7421401" cy="83099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392" name="Google Shape;392;p14"/>
          <p:cNvSpPr/>
          <p:nvPr/>
        </p:nvSpPr>
        <p:spPr>
          <a:xfrm>
            <a:off x="1157683" y="2575841"/>
            <a:ext cx="548926" cy="548640"/>
          </a:xfrm>
          <a:prstGeom prst="ellipse">
            <a:avLst/>
          </a:prstGeom>
          <a:solidFill>
            <a:schemeClr val="accent2"/>
          </a:solidFill>
          <a:ln cap="flat" cmpd="sng" w="38100">
            <a:solidFill>
              <a:schemeClr val="accent2"/>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Arial"/>
                <a:ea typeface="Arial"/>
                <a:cs typeface="Arial"/>
                <a:sym typeface="Arial"/>
              </a:rPr>
              <a:t>1</a:t>
            </a:r>
            <a:endParaRPr b="0" i="0" sz="1400" u="none" cap="none" strike="noStrike">
              <a:solidFill>
                <a:srgbClr val="000000"/>
              </a:solidFill>
              <a:latin typeface="Arial"/>
              <a:ea typeface="Arial"/>
              <a:cs typeface="Arial"/>
              <a:sym typeface="Arial"/>
            </a:endParaRPr>
          </a:p>
        </p:txBody>
      </p:sp>
      <p:sp>
        <p:nvSpPr>
          <p:cNvPr id="393" name="Google Shape;393;p14"/>
          <p:cNvSpPr/>
          <p:nvPr/>
        </p:nvSpPr>
        <p:spPr>
          <a:xfrm>
            <a:off x="1157683" y="3933372"/>
            <a:ext cx="548926" cy="548640"/>
          </a:xfrm>
          <a:prstGeom prst="ellipse">
            <a:avLst/>
          </a:prstGeom>
          <a:solidFill>
            <a:schemeClr val="accent1"/>
          </a:solidFill>
          <a:ln cap="flat" cmpd="sng" w="38100">
            <a:solidFill>
              <a:schemeClr val="accen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Arial"/>
                <a:ea typeface="Arial"/>
                <a:cs typeface="Arial"/>
                <a:sym typeface="Arial"/>
              </a:rPr>
              <a:t>2</a:t>
            </a:r>
            <a:endParaRPr b="0" i="0" sz="1400" u="none" cap="none" strike="noStrike">
              <a:solidFill>
                <a:srgbClr val="000000"/>
              </a:solidFill>
              <a:latin typeface="Arial"/>
              <a:ea typeface="Arial"/>
              <a:cs typeface="Arial"/>
              <a:sym typeface="Arial"/>
            </a:endParaRPr>
          </a:p>
        </p:txBody>
      </p:sp>
      <p:sp>
        <p:nvSpPr>
          <p:cNvPr id="394" name="Google Shape;394;p14"/>
          <p:cNvSpPr/>
          <p:nvPr/>
        </p:nvSpPr>
        <p:spPr>
          <a:xfrm>
            <a:off x="1157683" y="5244378"/>
            <a:ext cx="548926" cy="548640"/>
          </a:xfrm>
          <a:prstGeom prst="ellipse">
            <a:avLst/>
          </a:prstGeom>
          <a:solidFill>
            <a:schemeClr val="lt2"/>
          </a:solidFill>
          <a:ln cap="flat" cmpd="sng" w="38100">
            <a:solidFill>
              <a:schemeClr val="accent4"/>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Arial"/>
                <a:ea typeface="Arial"/>
                <a:cs typeface="Arial"/>
                <a:sym typeface="Arial"/>
              </a:rPr>
              <a:t>3</a:t>
            </a:r>
            <a:endParaRPr b="0" i="0" sz="1400" u="none" cap="none" strike="noStrike">
              <a:solidFill>
                <a:srgbClr val="000000"/>
              </a:solidFill>
              <a:latin typeface="Arial"/>
              <a:ea typeface="Arial"/>
              <a:cs typeface="Arial"/>
              <a:sym typeface="Arial"/>
            </a:endParaRPr>
          </a:p>
        </p:txBody>
      </p:sp>
      <p:sp>
        <p:nvSpPr>
          <p:cNvPr id="395" name="Google Shape;395;p14"/>
          <p:cNvSpPr txBox="1"/>
          <p:nvPr>
            <p:ph type="title"/>
          </p:nvPr>
        </p:nvSpPr>
        <p:spPr>
          <a:xfrm>
            <a:off x="609917" y="133371"/>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396" name="Google Shape;396;p14"/>
          <p:cNvSpPr txBox="1"/>
          <p:nvPr>
            <p:ph idx="12" type="sldNum"/>
          </p:nvPr>
        </p:nvSpPr>
        <p:spPr>
          <a:xfrm>
            <a:off x="11146561" y="6281788"/>
            <a:ext cx="441871" cy="365125"/>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397" name="Google Shape;397;p14"/>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15"/>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403" name="Google Shape;403;p15"/>
          <p:cNvSpPr txBox="1"/>
          <p:nvPr>
            <p:ph idx="12" type="sldNum"/>
          </p:nvPr>
        </p:nvSpPr>
        <p:spPr>
          <a:xfrm>
            <a:off x="11445411" y="6356351"/>
            <a:ext cx="421241" cy="365125"/>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grpSp>
        <p:nvGrpSpPr>
          <p:cNvPr id="404" name="Google Shape;404;p15"/>
          <p:cNvGrpSpPr/>
          <p:nvPr/>
        </p:nvGrpSpPr>
        <p:grpSpPr>
          <a:xfrm>
            <a:off x="4246705" y="2058989"/>
            <a:ext cx="3704942" cy="3732213"/>
            <a:chOff x="3883026" y="2058988"/>
            <a:chExt cx="3702049" cy="3732213"/>
          </a:xfrm>
        </p:grpSpPr>
        <p:sp>
          <p:nvSpPr>
            <p:cNvPr id="405" name="Google Shape;405;p15"/>
            <p:cNvSpPr/>
            <p:nvPr/>
          </p:nvSpPr>
          <p:spPr>
            <a:xfrm>
              <a:off x="3883026" y="2058988"/>
              <a:ext cx="1851025" cy="1892300"/>
            </a:xfrm>
            <a:custGeom>
              <a:rect b="b" l="l" r="r" t="t"/>
              <a:pathLst>
                <a:path extrusionOk="0" h="2384" w="2332">
                  <a:moveTo>
                    <a:pt x="2332" y="0"/>
                  </a:moveTo>
                  <a:lnTo>
                    <a:pt x="2332" y="1871"/>
                  </a:lnTo>
                  <a:lnTo>
                    <a:pt x="2266" y="1875"/>
                  </a:lnTo>
                  <a:lnTo>
                    <a:pt x="2204" y="1888"/>
                  </a:lnTo>
                  <a:lnTo>
                    <a:pt x="2145" y="1908"/>
                  </a:lnTo>
                  <a:lnTo>
                    <a:pt x="2090" y="1936"/>
                  </a:lnTo>
                  <a:lnTo>
                    <a:pt x="2038" y="1970"/>
                  </a:lnTo>
                  <a:lnTo>
                    <a:pt x="1993" y="2012"/>
                  </a:lnTo>
                  <a:lnTo>
                    <a:pt x="1953" y="2057"/>
                  </a:lnTo>
                  <a:lnTo>
                    <a:pt x="1917" y="2109"/>
                  </a:lnTo>
                  <a:lnTo>
                    <a:pt x="1890" y="2163"/>
                  </a:lnTo>
                  <a:lnTo>
                    <a:pt x="1869" y="2223"/>
                  </a:lnTo>
                  <a:lnTo>
                    <a:pt x="1857" y="2286"/>
                  </a:lnTo>
                  <a:lnTo>
                    <a:pt x="1851" y="2350"/>
                  </a:lnTo>
                  <a:lnTo>
                    <a:pt x="1853" y="2384"/>
                  </a:lnTo>
                  <a:lnTo>
                    <a:pt x="410" y="2384"/>
                  </a:lnTo>
                  <a:lnTo>
                    <a:pt x="412" y="2274"/>
                  </a:lnTo>
                  <a:lnTo>
                    <a:pt x="419" y="2163"/>
                  </a:lnTo>
                  <a:lnTo>
                    <a:pt x="0" y="1921"/>
                  </a:lnTo>
                  <a:lnTo>
                    <a:pt x="189" y="1334"/>
                  </a:lnTo>
                  <a:lnTo>
                    <a:pt x="671" y="1384"/>
                  </a:lnTo>
                  <a:lnTo>
                    <a:pt x="721" y="1302"/>
                  </a:lnTo>
                  <a:lnTo>
                    <a:pt x="775" y="1223"/>
                  </a:lnTo>
                  <a:lnTo>
                    <a:pt x="834" y="1146"/>
                  </a:lnTo>
                  <a:lnTo>
                    <a:pt x="895" y="1075"/>
                  </a:lnTo>
                  <a:lnTo>
                    <a:pt x="697" y="633"/>
                  </a:lnTo>
                  <a:lnTo>
                    <a:pt x="1196" y="269"/>
                  </a:lnTo>
                  <a:lnTo>
                    <a:pt x="1555" y="593"/>
                  </a:lnTo>
                  <a:lnTo>
                    <a:pt x="1643" y="556"/>
                  </a:lnTo>
                  <a:lnTo>
                    <a:pt x="1735" y="525"/>
                  </a:lnTo>
                  <a:lnTo>
                    <a:pt x="1826" y="496"/>
                  </a:lnTo>
                  <a:lnTo>
                    <a:pt x="1918" y="473"/>
                  </a:lnTo>
                  <a:lnTo>
                    <a:pt x="2018" y="0"/>
                  </a:lnTo>
                  <a:lnTo>
                    <a:pt x="2332"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06" name="Google Shape;406;p15"/>
            <p:cNvSpPr/>
            <p:nvPr/>
          </p:nvSpPr>
          <p:spPr>
            <a:xfrm>
              <a:off x="5734050" y="2058988"/>
              <a:ext cx="1847850" cy="1892300"/>
            </a:xfrm>
            <a:custGeom>
              <a:rect b="b" l="l" r="r" t="t"/>
              <a:pathLst>
                <a:path extrusionOk="0" h="2386" w="2328">
                  <a:moveTo>
                    <a:pt x="302" y="0"/>
                  </a:moveTo>
                  <a:lnTo>
                    <a:pt x="405" y="474"/>
                  </a:lnTo>
                  <a:lnTo>
                    <a:pt x="497" y="497"/>
                  </a:lnTo>
                  <a:lnTo>
                    <a:pt x="589" y="524"/>
                  </a:lnTo>
                  <a:lnTo>
                    <a:pt x="680" y="555"/>
                  </a:lnTo>
                  <a:lnTo>
                    <a:pt x="768" y="591"/>
                  </a:lnTo>
                  <a:lnTo>
                    <a:pt x="1128" y="267"/>
                  </a:lnTo>
                  <a:lnTo>
                    <a:pt x="1626" y="628"/>
                  </a:lnTo>
                  <a:lnTo>
                    <a:pt x="1431" y="1071"/>
                  </a:lnTo>
                  <a:lnTo>
                    <a:pt x="1492" y="1144"/>
                  </a:lnTo>
                  <a:lnTo>
                    <a:pt x="1551" y="1220"/>
                  </a:lnTo>
                  <a:lnTo>
                    <a:pt x="1605" y="1298"/>
                  </a:lnTo>
                  <a:lnTo>
                    <a:pt x="1656" y="1379"/>
                  </a:lnTo>
                  <a:lnTo>
                    <a:pt x="2137" y="1329"/>
                  </a:lnTo>
                  <a:lnTo>
                    <a:pt x="2328" y="1914"/>
                  </a:lnTo>
                  <a:lnTo>
                    <a:pt x="1910" y="2158"/>
                  </a:lnTo>
                  <a:lnTo>
                    <a:pt x="1919" y="2272"/>
                  </a:lnTo>
                  <a:lnTo>
                    <a:pt x="1920" y="2386"/>
                  </a:lnTo>
                  <a:lnTo>
                    <a:pt x="477" y="2386"/>
                  </a:lnTo>
                  <a:lnTo>
                    <a:pt x="479" y="2352"/>
                  </a:lnTo>
                  <a:lnTo>
                    <a:pt x="475" y="2288"/>
                  </a:lnTo>
                  <a:lnTo>
                    <a:pt x="462" y="2225"/>
                  </a:lnTo>
                  <a:lnTo>
                    <a:pt x="440" y="2165"/>
                  </a:lnTo>
                  <a:lnTo>
                    <a:pt x="413" y="2111"/>
                  </a:lnTo>
                  <a:lnTo>
                    <a:pt x="379" y="2059"/>
                  </a:lnTo>
                  <a:lnTo>
                    <a:pt x="338" y="2014"/>
                  </a:lnTo>
                  <a:lnTo>
                    <a:pt x="292" y="1972"/>
                  </a:lnTo>
                  <a:lnTo>
                    <a:pt x="241" y="1938"/>
                  </a:lnTo>
                  <a:lnTo>
                    <a:pt x="185" y="1910"/>
                  </a:lnTo>
                  <a:lnTo>
                    <a:pt x="127" y="1890"/>
                  </a:lnTo>
                  <a:lnTo>
                    <a:pt x="64" y="1877"/>
                  </a:lnTo>
                  <a:lnTo>
                    <a:pt x="0" y="1873"/>
                  </a:lnTo>
                  <a:lnTo>
                    <a:pt x="0" y="2"/>
                  </a:lnTo>
                  <a:lnTo>
                    <a:pt x="302" y="0"/>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07" name="Google Shape;407;p15"/>
            <p:cNvSpPr/>
            <p:nvPr/>
          </p:nvSpPr>
          <p:spPr>
            <a:xfrm>
              <a:off x="5734050" y="3951288"/>
              <a:ext cx="1851025" cy="1839913"/>
            </a:xfrm>
            <a:custGeom>
              <a:rect b="b" l="l" r="r" t="t"/>
              <a:pathLst>
                <a:path extrusionOk="0" h="2317" w="2331">
                  <a:moveTo>
                    <a:pt x="477" y="0"/>
                  </a:moveTo>
                  <a:lnTo>
                    <a:pt x="1920" y="0"/>
                  </a:lnTo>
                  <a:lnTo>
                    <a:pt x="1917" y="77"/>
                  </a:lnTo>
                  <a:lnTo>
                    <a:pt x="1910" y="154"/>
                  </a:lnTo>
                  <a:lnTo>
                    <a:pt x="2331" y="395"/>
                  </a:lnTo>
                  <a:lnTo>
                    <a:pt x="2141" y="981"/>
                  </a:lnTo>
                  <a:lnTo>
                    <a:pt x="1659" y="932"/>
                  </a:lnTo>
                  <a:lnTo>
                    <a:pt x="1609" y="1014"/>
                  </a:lnTo>
                  <a:lnTo>
                    <a:pt x="1555" y="1094"/>
                  </a:lnTo>
                  <a:lnTo>
                    <a:pt x="1497" y="1169"/>
                  </a:lnTo>
                  <a:lnTo>
                    <a:pt x="1435" y="1242"/>
                  </a:lnTo>
                  <a:lnTo>
                    <a:pt x="1632" y="1684"/>
                  </a:lnTo>
                  <a:lnTo>
                    <a:pt x="1136" y="2046"/>
                  </a:lnTo>
                  <a:lnTo>
                    <a:pt x="774" y="1724"/>
                  </a:lnTo>
                  <a:lnTo>
                    <a:pt x="657" y="1771"/>
                  </a:lnTo>
                  <a:lnTo>
                    <a:pt x="536" y="1811"/>
                  </a:lnTo>
                  <a:lnTo>
                    <a:pt x="412" y="1842"/>
                  </a:lnTo>
                  <a:lnTo>
                    <a:pt x="311" y="2316"/>
                  </a:lnTo>
                  <a:lnTo>
                    <a:pt x="0" y="2317"/>
                  </a:lnTo>
                  <a:lnTo>
                    <a:pt x="0" y="445"/>
                  </a:lnTo>
                  <a:lnTo>
                    <a:pt x="61" y="442"/>
                  </a:lnTo>
                  <a:lnTo>
                    <a:pt x="121" y="429"/>
                  </a:lnTo>
                  <a:lnTo>
                    <a:pt x="178" y="411"/>
                  </a:lnTo>
                  <a:lnTo>
                    <a:pt x="232" y="385"/>
                  </a:lnTo>
                  <a:lnTo>
                    <a:pt x="282" y="354"/>
                  </a:lnTo>
                  <a:lnTo>
                    <a:pt x="326" y="316"/>
                  </a:lnTo>
                  <a:lnTo>
                    <a:pt x="366" y="274"/>
                  </a:lnTo>
                  <a:lnTo>
                    <a:pt x="402" y="227"/>
                  </a:lnTo>
                  <a:lnTo>
                    <a:pt x="430" y="174"/>
                  </a:lnTo>
                  <a:lnTo>
                    <a:pt x="453" y="120"/>
                  </a:lnTo>
                  <a:lnTo>
                    <a:pt x="469" y="61"/>
                  </a:lnTo>
                  <a:lnTo>
                    <a:pt x="477"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08" name="Google Shape;408;p15"/>
            <p:cNvSpPr/>
            <p:nvPr/>
          </p:nvSpPr>
          <p:spPr>
            <a:xfrm>
              <a:off x="3884613" y="3951288"/>
              <a:ext cx="1849437" cy="1839913"/>
            </a:xfrm>
            <a:custGeom>
              <a:rect b="b" l="l" r="r" t="t"/>
              <a:pathLst>
                <a:path extrusionOk="0" h="2317" w="2331">
                  <a:moveTo>
                    <a:pt x="409" y="0"/>
                  </a:moveTo>
                  <a:lnTo>
                    <a:pt x="1852" y="0"/>
                  </a:lnTo>
                  <a:lnTo>
                    <a:pt x="1860" y="61"/>
                  </a:lnTo>
                  <a:lnTo>
                    <a:pt x="1876" y="120"/>
                  </a:lnTo>
                  <a:lnTo>
                    <a:pt x="1899" y="174"/>
                  </a:lnTo>
                  <a:lnTo>
                    <a:pt x="1927" y="227"/>
                  </a:lnTo>
                  <a:lnTo>
                    <a:pt x="1963" y="274"/>
                  </a:lnTo>
                  <a:lnTo>
                    <a:pt x="2003" y="316"/>
                  </a:lnTo>
                  <a:lnTo>
                    <a:pt x="2049" y="354"/>
                  </a:lnTo>
                  <a:lnTo>
                    <a:pt x="2097" y="385"/>
                  </a:lnTo>
                  <a:lnTo>
                    <a:pt x="2151" y="411"/>
                  </a:lnTo>
                  <a:lnTo>
                    <a:pt x="2208" y="429"/>
                  </a:lnTo>
                  <a:lnTo>
                    <a:pt x="2268" y="442"/>
                  </a:lnTo>
                  <a:lnTo>
                    <a:pt x="2331" y="445"/>
                  </a:lnTo>
                  <a:lnTo>
                    <a:pt x="2331" y="2317"/>
                  </a:lnTo>
                  <a:lnTo>
                    <a:pt x="2027" y="2317"/>
                  </a:lnTo>
                  <a:lnTo>
                    <a:pt x="1925" y="1844"/>
                  </a:lnTo>
                  <a:lnTo>
                    <a:pt x="1832" y="1821"/>
                  </a:lnTo>
                  <a:lnTo>
                    <a:pt x="1739" y="1794"/>
                  </a:lnTo>
                  <a:lnTo>
                    <a:pt x="1649" y="1762"/>
                  </a:lnTo>
                  <a:lnTo>
                    <a:pt x="1561" y="1727"/>
                  </a:lnTo>
                  <a:lnTo>
                    <a:pt x="1202" y="2050"/>
                  </a:lnTo>
                  <a:lnTo>
                    <a:pt x="703" y="1690"/>
                  </a:lnTo>
                  <a:lnTo>
                    <a:pt x="898" y="1246"/>
                  </a:lnTo>
                  <a:lnTo>
                    <a:pt x="837" y="1173"/>
                  </a:lnTo>
                  <a:lnTo>
                    <a:pt x="778" y="1098"/>
                  </a:lnTo>
                  <a:lnTo>
                    <a:pt x="724" y="1019"/>
                  </a:lnTo>
                  <a:lnTo>
                    <a:pt x="673" y="938"/>
                  </a:lnTo>
                  <a:lnTo>
                    <a:pt x="192" y="989"/>
                  </a:lnTo>
                  <a:lnTo>
                    <a:pt x="0" y="403"/>
                  </a:lnTo>
                  <a:lnTo>
                    <a:pt x="419" y="160"/>
                  </a:lnTo>
                  <a:lnTo>
                    <a:pt x="412" y="80"/>
                  </a:lnTo>
                  <a:lnTo>
                    <a:pt x="409"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409" name="Google Shape;409;p15"/>
            <p:cNvGrpSpPr/>
            <p:nvPr/>
          </p:nvGrpSpPr>
          <p:grpSpPr>
            <a:xfrm>
              <a:off x="6108264" y="3108315"/>
              <a:ext cx="489820" cy="486921"/>
              <a:chOff x="8304213" y="3406775"/>
              <a:chExt cx="536575" cy="533400"/>
            </a:xfrm>
          </p:grpSpPr>
          <p:sp>
            <p:nvSpPr>
              <p:cNvPr id="410" name="Google Shape;410;p15"/>
              <p:cNvSpPr/>
              <p:nvPr/>
            </p:nvSpPr>
            <p:spPr>
              <a:xfrm>
                <a:off x="8396288" y="3500438"/>
                <a:ext cx="231775" cy="49213"/>
              </a:xfrm>
              <a:custGeom>
                <a:rect b="b" l="l" r="r" t="t"/>
                <a:pathLst>
                  <a:path extrusionOk="0" h="306" w="1460">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11" name="Google Shape;411;p15"/>
              <p:cNvSpPr/>
              <p:nvPr/>
            </p:nvSpPr>
            <p:spPr>
              <a:xfrm>
                <a:off x="8396288" y="3592513"/>
                <a:ext cx="231775" cy="47625"/>
              </a:xfrm>
              <a:custGeom>
                <a:rect b="b" l="l" r="r" t="t"/>
                <a:pathLst>
                  <a:path extrusionOk="0" h="306" w="1460">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12" name="Google Shape;412;p15"/>
              <p:cNvSpPr/>
              <p:nvPr/>
            </p:nvSpPr>
            <p:spPr>
              <a:xfrm>
                <a:off x="8396288" y="3683000"/>
                <a:ext cx="139700" cy="49213"/>
              </a:xfrm>
              <a:custGeom>
                <a:rect b="b" l="l" r="r" t="t"/>
                <a:pathLst>
                  <a:path extrusionOk="0" h="306" w="884">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13" name="Google Shape;413;p15"/>
              <p:cNvSpPr/>
              <p:nvPr/>
            </p:nvSpPr>
            <p:spPr>
              <a:xfrm>
                <a:off x="8304213" y="3406775"/>
                <a:ext cx="414338" cy="533400"/>
              </a:xfrm>
              <a:custGeom>
                <a:rect b="b" l="l" r="r" t="t"/>
                <a:pathLst>
                  <a:path extrusionOk="0" h="3365" w="2616">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14" name="Google Shape;414;p15"/>
              <p:cNvSpPr/>
              <p:nvPr/>
            </p:nvSpPr>
            <p:spPr>
              <a:xfrm>
                <a:off x="8583613" y="3465513"/>
                <a:ext cx="257175" cy="382588"/>
              </a:xfrm>
              <a:custGeom>
                <a:rect b="b" l="l" r="r" t="t"/>
                <a:pathLst>
                  <a:path extrusionOk="0" h="2411" w="1617">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15" name="Google Shape;415;p15"/>
              <p:cNvSpPr/>
              <p:nvPr/>
            </p:nvSpPr>
            <p:spPr>
              <a:xfrm>
                <a:off x="8382001" y="3771900"/>
                <a:ext cx="185738" cy="96838"/>
              </a:xfrm>
              <a:custGeom>
                <a:rect b="b" l="l" r="r" t="t"/>
                <a:pathLst>
                  <a:path extrusionOk="0" h="601" w="1175">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416" name="Google Shape;416;p15"/>
            <p:cNvGrpSpPr/>
            <p:nvPr/>
          </p:nvGrpSpPr>
          <p:grpSpPr>
            <a:xfrm>
              <a:off x="4901263" y="3072811"/>
              <a:ext cx="569684" cy="497064"/>
              <a:chOff x="8456613" y="3160713"/>
              <a:chExt cx="1282700" cy="1119188"/>
            </a:xfrm>
          </p:grpSpPr>
          <p:sp>
            <p:nvSpPr>
              <p:cNvPr id="417" name="Google Shape;417;p15"/>
              <p:cNvSpPr/>
              <p:nvPr/>
            </p:nvSpPr>
            <p:spPr>
              <a:xfrm>
                <a:off x="9312276" y="3321051"/>
                <a:ext cx="174625" cy="358775"/>
              </a:xfrm>
              <a:custGeom>
                <a:rect b="b" l="l" r="r" t="t"/>
                <a:pathLst>
                  <a:path extrusionOk="0" h="1132" w="554">
                    <a:moveTo>
                      <a:pt x="261" y="0"/>
                    </a:moveTo>
                    <a:lnTo>
                      <a:pt x="300" y="0"/>
                    </a:lnTo>
                    <a:lnTo>
                      <a:pt x="319" y="4"/>
                    </a:lnTo>
                    <a:lnTo>
                      <a:pt x="333" y="12"/>
                    </a:lnTo>
                    <a:lnTo>
                      <a:pt x="343" y="27"/>
                    </a:lnTo>
                    <a:lnTo>
                      <a:pt x="346" y="44"/>
                    </a:lnTo>
                    <a:lnTo>
                      <a:pt x="347" y="125"/>
                    </a:lnTo>
                    <a:lnTo>
                      <a:pt x="347" y="128"/>
                    </a:lnTo>
                    <a:lnTo>
                      <a:pt x="348" y="130"/>
                    </a:lnTo>
                    <a:lnTo>
                      <a:pt x="349" y="131"/>
                    </a:lnTo>
                    <a:lnTo>
                      <a:pt x="350" y="132"/>
                    </a:lnTo>
                    <a:lnTo>
                      <a:pt x="352" y="133"/>
                    </a:lnTo>
                    <a:lnTo>
                      <a:pt x="353" y="133"/>
                    </a:lnTo>
                    <a:lnTo>
                      <a:pt x="357" y="133"/>
                    </a:lnTo>
                    <a:lnTo>
                      <a:pt x="366" y="136"/>
                    </a:lnTo>
                    <a:lnTo>
                      <a:pt x="381" y="138"/>
                    </a:lnTo>
                    <a:lnTo>
                      <a:pt x="398" y="142"/>
                    </a:lnTo>
                    <a:lnTo>
                      <a:pt x="419" y="147"/>
                    </a:lnTo>
                    <a:lnTo>
                      <a:pt x="440" y="152"/>
                    </a:lnTo>
                    <a:lnTo>
                      <a:pt x="462" y="158"/>
                    </a:lnTo>
                    <a:lnTo>
                      <a:pt x="481" y="164"/>
                    </a:lnTo>
                    <a:lnTo>
                      <a:pt x="500" y="171"/>
                    </a:lnTo>
                    <a:lnTo>
                      <a:pt x="510" y="177"/>
                    </a:lnTo>
                    <a:lnTo>
                      <a:pt x="517" y="188"/>
                    </a:lnTo>
                    <a:lnTo>
                      <a:pt x="521" y="201"/>
                    </a:lnTo>
                    <a:lnTo>
                      <a:pt x="518" y="215"/>
                    </a:lnTo>
                    <a:lnTo>
                      <a:pt x="496" y="272"/>
                    </a:lnTo>
                    <a:lnTo>
                      <a:pt x="490" y="283"/>
                    </a:lnTo>
                    <a:lnTo>
                      <a:pt x="480" y="291"/>
                    </a:lnTo>
                    <a:lnTo>
                      <a:pt x="469" y="297"/>
                    </a:lnTo>
                    <a:lnTo>
                      <a:pt x="457" y="298"/>
                    </a:lnTo>
                    <a:lnTo>
                      <a:pt x="446" y="297"/>
                    </a:lnTo>
                    <a:lnTo>
                      <a:pt x="436" y="294"/>
                    </a:lnTo>
                    <a:lnTo>
                      <a:pt x="434" y="292"/>
                    </a:lnTo>
                    <a:lnTo>
                      <a:pt x="425" y="289"/>
                    </a:lnTo>
                    <a:lnTo>
                      <a:pt x="412" y="283"/>
                    </a:lnTo>
                    <a:lnTo>
                      <a:pt x="395" y="278"/>
                    </a:lnTo>
                    <a:lnTo>
                      <a:pt x="374" y="272"/>
                    </a:lnTo>
                    <a:lnTo>
                      <a:pt x="350" y="267"/>
                    </a:lnTo>
                    <a:lnTo>
                      <a:pt x="324" y="263"/>
                    </a:lnTo>
                    <a:lnTo>
                      <a:pt x="294" y="262"/>
                    </a:lnTo>
                    <a:lnTo>
                      <a:pt x="266" y="263"/>
                    </a:lnTo>
                    <a:lnTo>
                      <a:pt x="243" y="268"/>
                    </a:lnTo>
                    <a:lnTo>
                      <a:pt x="223" y="276"/>
                    </a:lnTo>
                    <a:lnTo>
                      <a:pt x="206" y="286"/>
                    </a:lnTo>
                    <a:lnTo>
                      <a:pt x="194" y="297"/>
                    </a:lnTo>
                    <a:lnTo>
                      <a:pt x="184" y="311"/>
                    </a:lnTo>
                    <a:lnTo>
                      <a:pt x="178" y="324"/>
                    </a:lnTo>
                    <a:lnTo>
                      <a:pt x="173" y="339"/>
                    </a:lnTo>
                    <a:lnTo>
                      <a:pt x="172" y="354"/>
                    </a:lnTo>
                    <a:lnTo>
                      <a:pt x="174" y="369"/>
                    </a:lnTo>
                    <a:lnTo>
                      <a:pt x="178" y="385"/>
                    </a:lnTo>
                    <a:lnTo>
                      <a:pt x="185" y="400"/>
                    </a:lnTo>
                    <a:lnTo>
                      <a:pt x="197" y="414"/>
                    </a:lnTo>
                    <a:lnTo>
                      <a:pt x="213" y="427"/>
                    </a:lnTo>
                    <a:lnTo>
                      <a:pt x="234" y="440"/>
                    </a:lnTo>
                    <a:lnTo>
                      <a:pt x="260" y="454"/>
                    </a:lnTo>
                    <a:lnTo>
                      <a:pt x="290" y="469"/>
                    </a:lnTo>
                    <a:lnTo>
                      <a:pt x="328" y="483"/>
                    </a:lnTo>
                    <a:lnTo>
                      <a:pt x="377" y="505"/>
                    </a:lnTo>
                    <a:lnTo>
                      <a:pt x="420" y="529"/>
                    </a:lnTo>
                    <a:lnTo>
                      <a:pt x="457" y="553"/>
                    </a:lnTo>
                    <a:lnTo>
                      <a:pt x="488" y="579"/>
                    </a:lnTo>
                    <a:lnTo>
                      <a:pt x="512" y="608"/>
                    </a:lnTo>
                    <a:lnTo>
                      <a:pt x="530" y="639"/>
                    </a:lnTo>
                    <a:lnTo>
                      <a:pt x="544" y="672"/>
                    </a:lnTo>
                    <a:lnTo>
                      <a:pt x="551" y="707"/>
                    </a:lnTo>
                    <a:lnTo>
                      <a:pt x="554" y="746"/>
                    </a:lnTo>
                    <a:lnTo>
                      <a:pt x="551" y="785"/>
                    </a:lnTo>
                    <a:lnTo>
                      <a:pt x="543" y="822"/>
                    </a:lnTo>
                    <a:lnTo>
                      <a:pt x="529" y="855"/>
                    </a:lnTo>
                    <a:lnTo>
                      <a:pt x="510" y="887"/>
                    </a:lnTo>
                    <a:lnTo>
                      <a:pt x="485" y="915"/>
                    </a:lnTo>
                    <a:lnTo>
                      <a:pt x="457" y="940"/>
                    </a:lnTo>
                    <a:lnTo>
                      <a:pt x="424" y="960"/>
                    </a:lnTo>
                    <a:lnTo>
                      <a:pt x="386" y="976"/>
                    </a:lnTo>
                    <a:lnTo>
                      <a:pt x="346" y="989"/>
                    </a:lnTo>
                    <a:lnTo>
                      <a:pt x="344" y="989"/>
                    </a:lnTo>
                    <a:lnTo>
                      <a:pt x="343" y="990"/>
                    </a:lnTo>
                    <a:lnTo>
                      <a:pt x="341" y="991"/>
                    </a:lnTo>
                    <a:lnTo>
                      <a:pt x="339" y="992"/>
                    </a:lnTo>
                    <a:lnTo>
                      <a:pt x="338" y="995"/>
                    </a:lnTo>
                    <a:lnTo>
                      <a:pt x="338" y="998"/>
                    </a:lnTo>
                    <a:lnTo>
                      <a:pt x="338" y="1088"/>
                    </a:lnTo>
                    <a:lnTo>
                      <a:pt x="335" y="1105"/>
                    </a:lnTo>
                    <a:lnTo>
                      <a:pt x="325" y="1120"/>
                    </a:lnTo>
                    <a:lnTo>
                      <a:pt x="310" y="1129"/>
                    </a:lnTo>
                    <a:lnTo>
                      <a:pt x="293" y="1132"/>
                    </a:lnTo>
                    <a:lnTo>
                      <a:pt x="251" y="1132"/>
                    </a:lnTo>
                    <a:lnTo>
                      <a:pt x="234" y="1129"/>
                    </a:lnTo>
                    <a:lnTo>
                      <a:pt x="219" y="1120"/>
                    </a:lnTo>
                    <a:lnTo>
                      <a:pt x="210" y="1105"/>
                    </a:lnTo>
                    <a:lnTo>
                      <a:pt x="206" y="1088"/>
                    </a:lnTo>
                    <a:lnTo>
                      <a:pt x="206" y="1003"/>
                    </a:lnTo>
                    <a:lnTo>
                      <a:pt x="206" y="1000"/>
                    </a:lnTo>
                    <a:lnTo>
                      <a:pt x="205" y="997"/>
                    </a:lnTo>
                    <a:lnTo>
                      <a:pt x="202" y="996"/>
                    </a:lnTo>
                    <a:lnTo>
                      <a:pt x="201" y="995"/>
                    </a:lnTo>
                    <a:lnTo>
                      <a:pt x="199" y="994"/>
                    </a:lnTo>
                    <a:lnTo>
                      <a:pt x="197" y="994"/>
                    </a:lnTo>
                    <a:lnTo>
                      <a:pt x="193" y="994"/>
                    </a:lnTo>
                    <a:lnTo>
                      <a:pt x="180" y="991"/>
                    </a:lnTo>
                    <a:lnTo>
                      <a:pt x="163" y="987"/>
                    </a:lnTo>
                    <a:lnTo>
                      <a:pt x="141" y="983"/>
                    </a:lnTo>
                    <a:lnTo>
                      <a:pt x="117" y="978"/>
                    </a:lnTo>
                    <a:lnTo>
                      <a:pt x="92" y="970"/>
                    </a:lnTo>
                    <a:lnTo>
                      <a:pt x="66" y="963"/>
                    </a:lnTo>
                    <a:lnTo>
                      <a:pt x="42" y="954"/>
                    </a:lnTo>
                    <a:lnTo>
                      <a:pt x="21" y="945"/>
                    </a:lnTo>
                    <a:lnTo>
                      <a:pt x="11" y="937"/>
                    </a:lnTo>
                    <a:lnTo>
                      <a:pt x="3" y="926"/>
                    </a:lnTo>
                    <a:lnTo>
                      <a:pt x="0" y="914"/>
                    </a:lnTo>
                    <a:lnTo>
                      <a:pt x="3" y="899"/>
                    </a:lnTo>
                    <a:lnTo>
                      <a:pt x="24" y="842"/>
                    </a:lnTo>
                    <a:lnTo>
                      <a:pt x="30" y="831"/>
                    </a:lnTo>
                    <a:lnTo>
                      <a:pt x="40" y="822"/>
                    </a:lnTo>
                    <a:lnTo>
                      <a:pt x="51" y="816"/>
                    </a:lnTo>
                    <a:lnTo>
                      <a:pt x="64" y="814"/>
                    </a:lnTo>
                    <a:lnTo>
                      <a:pt x="70" y="815"/>
                    </a:lnTo>
                    <a:lnTo>
                      <a:pt x="76" y="816"/>
                    </a:lnTo>
                    <a:lnTo>
                      <a:pt x="82" y="819"/>
                    </a:lnTo>
                    <a:lnTo>
                      <a:pt x="86" y="820"/>
                    </a:lnTo>
                    <a:lnTo>
                      <a:pt x="93" y="823"/>
                    </a:lnTo>
                    <a:lnTo>
                      <a:pt x="106" y="828"/>
                    </a:lnTo>
                    <a:lnTo>
                      <a:pt x="122" y="834"/>
                    </a:lnTo>
                    <a:lnTo>
                      <a:pt x="140" y="841"/>
                    </a:lnTo>
                    <a:lnTo>
                      <a:pt x="161" y="848"/>
                    </a:lnTo>
                    <a:lnTo>
                      <a:pt x="183" y="854"/>
                    </a:lnTo>
                    <a:lnTo>
                      <a:pt x="205" y="859"/>
                    </a:lnTo>
                    <a:lnTo>
                      <a:pt x="228" y="863"/>
                    </a:lnTo>
                    <a:lnTo>
                      <a:pt x="249" y="864"/>
                    </a:lnTo>
                    <a:lnTo>
                      <a:pt x="283" y="861"/>
                    </a:lnTo>
                    <a:lnTo>
                      <a:pt x="314" y="853"/>
                    </a:lnTo>
                    <a:lnTo>
                      <a:pt x="339" y="841"/>
                    </a:lnTo>
                    <a:lnTo>
                      <a:pt x="360" y="825"/>
                    </a:lnTo>
                    <a:lnTo>
                      <a:pt x="376" y="805"/>
                    </a:lnTo>
                    <a:lnTo>
                      <a:pt x="386" y="782"/>
                    </a:lnTo>
                    <a:lnTo>
                      <a:pt x="390" y="756"/>
                    </a:lnTo>
                    <a:lnTo>
                      <a:pt x="387" y="732"/>
                    </a:lnTo>
                    <a:lnTo>
                      <a:pt x="379" y="711"/>
                    </a:lnTo>
                    <a:lnTo>
                      <a:pt x="365" y="690"/>
                    </a:lnTo>
                    <a:lnTo>
                      <a:pt x="347" y="672"/>
                    </a:lnTo>
                    <a:lnTo>
                      <a:pt x="321" y="653"/>
                    </a:lnTo>
                    <a:lnTo>
                      <a:pt x="288" y="636"/>
                    </a:lnTo>
                    <a:lnTo>
                      <a:pt x="249" y="619"/>
                    </a:lnTo>
                    <a:lnTo>
                      <a:pt x="216" y="606"/>
                    </a:lnTo>
                    <a:lnTo>
                      <a:pt x="183" y="591"/>
                    </a:lnTo>
                    <a:lnTo>
                      <a:pt x="151" y="575"/>
                    </a:lnTo>
                    <a:lnTo>
                      <a:pt x="122" y="558"/>
                    </a:lnTo>
                    <a:lnTo>
                      <a:pt x="95" y="540"/>
                    </a:lnTo>
                    <a:lnTo>
                      <a:pt x="70" y="518"/>
                    </a:lnTo>
                    <a:lnTo>
                      <a:pt x="49" y="494"/>
                    </a:lnTo>
                    <a:lnTo>
                      <a:pt x="32" y="467"/>
                    </a:lnTo>
                    <a:lnTo>
                      <a:pt x="20" y="438"/>
                    </a:lnTo>
                    <a:lnTo>
                      <a:pt x="11" y="405"/>
                    </a:lnTo>
                    <a:lnTo>
                      <a:pt x="9" y="369"/>
                    </a:lnTo>
                    <a:lnTo>
                      <a:pt x="11" y="333"/>
                    </a:lnTo>
                    <a:lnTo>
                      <a:pt x="20" y="298"/>
                    </a:lnTo>
                    <a:lnTo>
                      <a:pt x="33" y="267"/>
                    </a:lnTo>
                    <a:lnTo>
                      <a:pt x="52" y="237"/>
                    </a:lnTo>
                    <a:lnTo>
                      <a:pt x="74" y="210"/>
                    </a:lnTo>
                    <a:lnTo>
                      <a:pt x="101" y="187"/>
                    </a:lnTo>
                    <a:lnTo>
                      <a:pt x="133" y="168"/>
                    </a:lnTo>
                    <a:lnTo>
                      <a:pt x="167" y="152"/>
                    </a:lnTo>
                    <a:lnTo>
                      <a:pt x="206" y="139"/>
                    </a:lnTo>
                    <a:lnTo>
                      <a:pt x="207" y="139"/>
                    </a:lnTo>
                    <a:lnTo>
                      <a:pt x="210" y="138"/>
                    </a:lnTo>
                    <a:lnTo>
                      <a:pt x="212" y="137"/>
                    </a:lnTo>
                    <a:lnTo>
                      <a:pt x="213" y="135"/>
                    </a:lnTo>
                    <a:lnTo>
                      <a:pt x="216" y="132"/>
                    </a:lnTo>
                    <a:lnTo>
                      <a:pt x="216" y="130"/>
                    </a:lnTo>
                    <a:lnTo>
                      <a:pt x="216" y="44"/>
                    </a:lnTo>
                    <a:lnTo>
                      <a:pt x="219" y="27"/>
                    </a:lnTo>
                    <a:lnTo>
                      <a:pt x="229" y="12"/>
                    </a:lnTo>
                    <a:lnTo>
                      <a:pt x="244" y="4"/>
                    </a:lnTo>
                    <a:lnTo>
                      <a:pt x="261"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18" name="Google Shape;418;p15"/>
              <p:cNvSpPr/>
              <p:nvPr/>
            </p:nvSpPr>
            <p:spPr>
              <a:xfrm>
                <a:off x="9059863" y="3160713"/>
                <a:ext cx="679450" cy="677863"/>
              </a:xfrm>
              <a:custGeom>
                <a:rect b="b" l="l" r="r" t="t"/>
                <a:pathLst>
                  <a:path extrusionOk="0" h="2135" w="2136">
                    <a:moveTo>
                      <a:pt x="1068" y="249"/>
                    </a:moveTo>
                    <a:lnTo>
                      <a:pt x="988" y="252"/>
                    </a:lnTo>
                    <a:lnTo>
                      <a:pt x="913" y="263"/>
                    </a:lnTo>
                    <a:lnTo>
                      <a:pt x="838" y="280"/>
                    </a:lnTo>
                    <a:lnTo>
                      <a:pt x="766" y="305"/>
                    </a:lnTo>
                    <a:lnTo>
                      <a:pt x="698" y="337"/>
                    </a:lnTo>
                    <a:lnTo>
                      <a:pt x="632" y="373"/>
                    </a:lnTo>
                    <a:lnTo>
                      <a:pt x="572" y="415"/>
                    </a:lnTo>
                    <a:lnTo>
                      <a:pt x="515" y="463"/>
                    </a:lnTo>
                    <a:lnTo>
                      <a:pt x="462" y="515"/>
                    </a:lnTo>
                    <a:lnTo>
                      <a:pt x="415" y="572"/>
                    </a:lnTo>
                    <a:lnTo>
                      <a:pt x="373" y="633"/>
                    </a:lnTo>
                    <a:lnTo>
                      <a:pt x="336" y="698"/>
                    </a:lnTo>
                    <a:lnTo>
                      <a:pt x="305" y="766"/>
                    </a:lnTo>
                    <a:lnTo>
                      <a:pt x="281" y="837"/>
                    </a:lnTo>
                    <a:lnTo>
                      <a:pt x="262" y="912"/>
                    </a:lnTo>
                    <a:lnTo>
                      <a:pt x="251" y="989"/>
                    </a:lnTo>
                    <a:lnTo>
                      <a:pt x="248" y="1068"/>
                    </a:lnTo>
                    <a:lnTo>
                      <a:pt x="251" y="1147"/>
                    </a:lnTo>
                    <a:lnTo>
                      <a:pt x="262" y="1224"/>
                    </a:lnTo>
                    <a:lnTo>
                      <a:pt x="281" y="1299"/>
                    </a:lnTo>
                    <a:lnTo>
                      <a:pt x="305" y="1369"/>
                    </a:lnTo>
                    <a:lnTo>
                      <a:pt x="336" y="1438"/>
                    </a:lnTo>
                    <a:lnTo>
                      <a:pt x="373" y="1503"/>
                    </a:lnTo>
                    <a:lnTo>
                      <a:pt x="415" y="1564"/>
                    </a:lnTo>
                    <a:lnTo>
                      <a:pt x="462" y="1620"/>
                    </a:lnTo>
                    <a:lnTo>
                      <a:pt x="515" y="1673"/>
                    </a:lnTo>
                    <a:lnTo>
                      <a:pt x="572" y="1721"/>
                    </a:lnTo>
                    <a:lnTo>
                      <a:pt x="632" y="1763"/>
                    </a:lnTo>
                    <a:lnTo>
                      <a:pt x="698" y="1800"/>
                    </a:lnTo>
                    <a:lnTo>
                      <a:pt x="766" y="1831"/>
                    </a:lnTo>
                    <a:lnTo>
                      <a:pt x="838" y="1855"/>
                    </a:lnTo>
                    <a:lnTo>
                      <a:pt x="913" y="1872"/>
                    </a:lnTo>
                    <a:lnTo>
                      <a:pt x="988" y="1883"/>
                    </a:lnTo>
                    <a:lnTo>
                      <a:pt x="1068" y="1888"/>
                    </a:lnTo>
                    <a:lnTo>
                      <a:pt x="1148" y="1883"/>
                    </a:lnTo>
                    <a:lnTo>
                      <a:pt x="1223" y="1872"/>
                    </a:lnTo>
                    <a:lnTo>
                      <a:pt x="1298" y="1855"/>
                    </a:lnTo>
                    <a:lnTo>
                      <a:pt x="1370" y="1831"/>
                    </a:lnTo>
                    <a:lnTo>
                      <a:pt x="1438" y="1800"/>
                    </a:lnTo>
                    <a:lnTo>
                      <a:pt x="1504" y="1763"/>
                    </a:lnTo>
                    <a:lnTo>
                      <a:pt x="1564" y="1721"/>
                    </a:lnTo>
                    <a:lnTo>
                      <a:pt x="1621" y="1673"/>
                    </a:lnTo>
                    <a:lnTo>
                      <a:pt x="1674" y="1620"/>
                    </a:lnTo>
                    <a:lnTo>
                      <a:pt x="1721" y="1564"/>
                    </a:lnTo>
                    <a:lnTo>
                      <a:pt x="1763" y="1503"/>
                    </a:lnTo>
                    <a:lnTo>
                      <a:pt x="1800" y="1438"/>
                    </a:lnTo>
                    <a:lnTo>
                      <a:pt x="1831" y="1369"/>
                    </a:lnTo>
                    <a:lnTo>
                      <a:pt x="1855" y="1299"/>
                    </a:lnTo>
                    <a:lnTo>
                      <a:pt x="1874" y="1224"/>
                    </a:lnTo>
                    <a:lnTo>
                      <a:pt x="1885" y="1147"/>
                    </a:lnTo>
                    <a:lnTo>
                      <a:pt x="1888" y="1068"/>
                    </a:lnTo>
                    <a:lnTo>
                      <a:pt x="1885" y="989"/>
                    </a:lnTo>
                    <a:lnTo>
                      <a:pt x="1874" y="912"/>
                    </a:lnTo>
                    <a:lnTo>
                      <a:pt x="1855" y="837"/>
                    </a:lnTo>
                    <a:lnTo>
                      <a:pt x="1831" y="766"/>
                    </a:lnTo>
                    <a:lnTo>
                      <a:pt x="1800" y="698"/>
                    </a:lnTo>
                    <a:lnTo>
                      <a:pt x="1763" y="633"/>
                    </a:lnTo>
                    <a:lnTo>
                      <a:pt x="1721" y="572"/>
                    </a:lnTo>
                    <a:lnTo>
                      <a:pt x="1674" y="515"/>
                    </a:lnTo>
                    <a:lnTo>
                      <a:pt x="1621" y="463"/>
                    </a:lnTo>
                    <a:lnTo>
                      <a:pt x="1564" y="415"/>
                    </a:lnTo>
                    <a:lnTo>
                      <a:pt x="1504" y="373"/>
                    </a:lnTo>
                    <a:lnTo>
                      <a:pt x="1438" y="337"/>
                    </a:lnTo>
                    <a:lnTo>
                      <a:pt x="1370" y="305"/>
                    </a:lnTo>
                    <a:lnTo>
                      <a:pt x="1298" y="280"/>
                    </a:lnTo>
                    <a:lnTo>
                      <a:pt x="1223" y="263"/>
                    </a:lnTo>
                    <a:lnTo>
                      <a:pt x="1148" y="252"/>
                    </a:lnTo>
                    <a:lnTo>
                      <a:pt x="1068" y="249"/>
                    </a:lnTo>
                    <a:close/>
                    <a:moveTo>
                      <a:pt x="1068" y="0"/>
                    </a:moveTo>
                    <a:lnTo>
                      <a:pt x="1156" y="4"/>
                    </a:lnTo>
                    <a:lnTo>
                      <a:pt x="1241" y="15"/>
                    </a:lnTo>
                    <a:lnTo>
                      <a:pt x="1325" y="32"/>
                    </a:lnTo>
                    <a:lnTo>
                      <a:pt x="1406" y="55"/>
                    </a:lnTo>
                    <a:lnTo>
                      <a:pt x="1483" y="85"/>
                    </a:lnTo>
                    <a:lnTo>
                      <a:pt x="1559" y="120"/>
                    </a:lnTo>
                    <a:lnTo>
                      <a:pt x="1630" y="161"/>
                    </a:lnTo>
                    <a:lnTo>
                      <a:pt x="1698" y="207"/>
                    </a:lnTo>
                    <a:lnTo>
                      <a:pt x="1763" y="257"/>
                    </a:lnTo>
                    <a:lnTo>
                      <a:pt x="1823" y="313"/>
                    </a:lnTo>
                    <a:lnTo>
                      <a:pt x="1878" y="373"/>
                    </a:lnTo>
                    <a:lnTo>
                      <a:pt x="1930" y="437"/>
                    </a:lnTo>
                    <a:lnTo>
                      <a:pt x="1975" y="506"/>
                    </a:lnTo>
                    <a:lnTo>
                      <a:pt x="2017" y="578"/>
                    </a:lnTo>
                    <a:lnTo>
                      <a:pt x="2052" y="652"/>
                    </a:lnTo>
                    <a:lnTo>
                      <a:pt x="2082" y="731"/>
                    </a:lnTo>
                    <a:lnTo>
                      <a:pt x="2105" y="811"/>
                    </a:lnTo>
                    <a:lnTo>
                      <a:pt x="2122" y="895"/>
                    </a:lnTo>
                    <a:lnTo>
                      <a:pt x="2132" y="980"/>
                    </a:lnTo>
                    <a:lnTo>
                      <a:pt x="2136" y="1068"/>
                    </a:lnTo>
                    <a:lnTo>
                      <a:pt x="2132" y="1155"/>
                    </a:lnTo>
                    <a:lnTo>
                      <a:pt x="2122" y="1241"/>
                    </a:lnTo>
                    <a:lnTo>
                      <a:pt x="2105" y="1324"/>
                    </a:lnTo>
                    <a:lnTo>
                      <a:pt x="2082" y="1405"/>
                    </a:lnTo>
                    <a:lnTo>
                      <a:pt x="2052" y="1483"/>
                    </a:lnTo>
                    <a:lnTo>
                      <a:pt x="2017" y="1558"/>
                    </a:lnTo>
                    <a:lnTo>
                      <a:pt x="1975" y="1630"/>
                    </a:lnTo>
                    <a:lnTo>
                      <a:pt x="1930" y="1699"/>
                    </a:lnTo>
                    <a:lnTo>
                      <a:pt x="1878" y="1762"/>
                    </a:lnTo>
                    <a:lnTo>
                      <a:pt x="1823" y="1822"/>
                    </a:lnTo>
                    <a:lnTo>
                      <a:pt x="1763" y="1879"/>
                    </a:lnTo>
                    <a:lnTo>
                      <a:pt x="1698" y="1929"/>
                    </a:lnTo>
                    <a:lnTo>
                      <a:pt x="1630" y="1975"/>
                    </a:lnTo>
                    <a:lnTo>
                      <a:pt x="1559" y="2016"/>
                    </a:lnTo>
                    <a:lnTo>
                      <a:pt x="1483" y="2051"/>
                    </a:lnTo>
                    <a:lnTo>
                      <a:pt x="1406" y="2080"/>
                    </a:lnTo>
                    <a:lnTo>
                      <a:pt x="1325" y="2104"/>
                    </a:lnTo>
                    <a:lnTo>
                      <a:pt x="1241" y="2121"/>
                    </a:lnTo>
                    <a:lnTo>
                      <a:pt x="1156" y="2132"/>
                    </a:lnTo>
                    <a:lnTo>
                      <a:pt x="1068" y="2135"/>
                    </a:lnTo>
                    <a:lnTo>
                      <a:pt x="980" y="2132"/>
                    </a:lnTo>
                    <a:lnTo>
                      <a:pt x="895" y="2121"/>
                    </a:lnTo>
                    <a:lnTo>
                      <a:pt x="811" y="2104"/>
                    </a:lnTo>
                    <a:lnTo>
                      <a:pt x="730" y="2080"/>
                    </a:lnTo>
                    <a:lnTo>
                      <a:pt x="653" y="2051"/>
                    </a:lnTo>
                    <a:lnTo>
                      <a:pt x="577" y="2016"/>
                    </a:lnTo>
                    <a:lnTo>
                      <a:pt x="506" y="1975"/>
                    </a:lnTo>
                    <a:lnTo>
                      <a:pt x="438" y="1929"/>
                    </a:lnTo>
                    <a:lnTo>
                      <a:pt x="373" y="1879"/>
                    </a:lnTo>
                    <a:lnTo>
                      <a:pt x="313" y="1822"/>
                    </a:lnTo>
                    <a:lnTo>
                      <a:pt x="258" y="1762"/>
                    </a:lnTo>
                    <a:lnTo>
                      <a:pt x="206" y="1699"/>
                    </a:lnTo>
                    <a:lnTo>
                      <a:pt x="161" y="1630"/>
                    </a:lnTo>
                    <a:lnTo>
                      <a:pt x="119" y="1558"/>
                    </a:lnTo>
                    <a:lnTo>
                      <a:pt x="84" y="1483"/>
                    </a:lnTo>
                    <a:lnTo>
                      <a:pt x="54" y="1405"/>
                    </a:lnTo>
                    <a:lnTo>
                      <a:pt x="31" y="1324"/>
                    </a:lnTo>
                    <a:lnTo>
                      <a:pt x="14" y="1241"/>
                    </a:lnTo>
                    <a:lnTo>
                      <a:pt x="4" y="1155"/>
                    </a:lnTo>
                    <a:lnTo>
                      <a:pt x="0" y="1068"/>
                    </a:lnTo>
                    <a:lnTo>
                      <a:pt x="4" y="980"/>
                    </a:lnTo>
                    <a:lnTo>
                      <a:pt x="14" y="895"/>
                    </a:lnTo>
                    <a:lnTo>
                      <a:pt x="31" y="811"/>
                    </a:lnTo>
                    <a:lnTo>
                      <a:pt x="54" y="731"/>
                    </a:lnTo>
                    <a:lnTo>
                      <a:pt x="84" y="652"/>
                    </a:lnTo>
                    <a:lnTo>
                      <a:pt x="119" y="578"/>
                    </a:lnTo>
                    <a:lnTo>
                      <a:pt x="161" y="506"/>
                    </a:lnTo>
                    <a:lnTo>
                      <a:pt x="206" y="437"/>
                    </a:lnTo>
                    <a:lnTo>
                      <a:pt x="258" y="373"/>
                    </a:lnTo>
                    <a:lnTo>
                      <a:pt x="313" y="313"/>
                    </a:lnTo>
                    <a:lnTo>
                      <a:pt x="373" y="257"/>
                    </a:lnTo>
                    <a:lnTo>
                      <a:pt x="438" y="207"/>
                    </a:lnTo>
                    <a:lnTo>
                      <a:pt x="506" y="161"/>
                    </a:lnTo>
                    <a:lnTo>
                      <a:pt x="577" y="120"/>
                    </a:lnTo>
                    <a:lnTo>
                      <a:pt x="653" y="85"/>
                    </a:lnTo>
                    <a:lnTo>
                      <a:pt x="730" y="55"/>
                    </a:lnTo>
                    <a:lnTo>
                      <a:pt x="811" y="32"/>
                    </a:lnTo>
                    <a:lnTo>
                      <a:pt x="895" y="15"/>
                    </a:lnTo>
                    <a:lnTo>
                      <a:pt x="980" y="4"/>
                    </a:lnTo>
                    <a:lnTo>
                      <a:pt x="1068"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19" name="Google Shape;419;p15"/>
              <p:cNvSpPr/>
              <p:nvPr/>
            </p:nvSpPr>
            <p:spPr>
              <a:xfrm>
                <a:off x="8809038" y="3871913"/>
                <a:ext cx="928688" cy="407988"/>
              </a:xfrm>
              <a:custGeom>
                <a:rect b="b" l="l" r="r" t="t"/>
                <a:pathLst>
                  <a:path extrusionOk="0" h="1287" w="2926">
                    <a:moveTo>
                      <a:pt x="790" y="0"/>
                    </a:moveTo>
                    <a:lnTo>
                      <a:pt x="831" y="2"/>
                    </a:lnTo>
                    <a:lnTo>
                      <a:pt x="877" y="9"/>
                    </a:lnTo>
                    <a:lnTo>
                      <a:pt x="926" y="16"/>
                    </a:lnTo>
                    <a:lnTo>
                      <a:pt x="978" y="26"/>
                    </a:lnTo>
                    <a:lnTo>
                      <a:pt x="1033" y="38"/>
                    </a:lnTo>
                    <a:lnTo>
                      <a:pt x="1091" y="51"/>
                    </a:lnTo>
                    <a:lnTo>
                      <a:pt x="1150" y="66"/>
                    </a:lnTo>
                    <a:lnTo>
                      <a:pt x="1210" y="82"/>
                    </a:lnTo>
                    <a:lnTo>
                      <a:pt x="1271" y="99"/>
                    </a:lnTo>
                    <a:lnTo>
                      <a:pt x="1331" y="116"/>
                    </a:lnTo>
                    <a:lnTo>
                      <a:pt x="1391" y="133"/>
                    </a:lnTo>
                    <a:lnTo>
                      <a:pt x="1450" y="152"/>
                    </a:lnTo>
                    <a:lnTo>
                      <a:pt x="1507" y="170"/>
                    </a:lnTo>
                    <a:lnTo>
                      <a:pt x="1562" y="187"/>
                    </a:lnTo>
                    <a:lnTo>
                      <a:pt x="1615" y="204"/>
                    </a:lnTo>
                    <a:lnTo>
                      <a:pt x="1664" y="220"/>
                    </a:lnTo>
                    <a:lnTo>
                      <a:pt x="1709" y="235"/>
                    </a:lnTo>
                    <a:lnTo>
                      <a:pt x="1751" y="247"/>
                    </a:lnTo>
                    <a:lnTo>
                      <a:pt x="1788" y="259"/>
                    </a:lnTo>
                    <a:lnTo>
                      <a:pt x="1818" y="268"/>
                    </a:lnTo>
                    <a:lnTo>
                      <a:pt x="1844" y="275"/>
                    </a:lnTo>
                    <a:lnTo>
                      <a:pt x="1863" y="280"/>
                    </a:lnTo>
                    <a:lnTo>
                      <a:pt x="1883" y="288"/>
                    </a:lnTo>
                    <a:lnTo>
                      <a:pt x="1901" y="299"/>
                    </a:lnTo>
                    <a:lnTo>
                      <a:pt x="1917" y="312"/>
                    </a:lnTo>
                    <a:lnTo>
                      <a:pt x="1931" y="328"/>
                    </a:lnTo>
                    <a:lnTo>
                      <a:pt x="1942" y="346"/>
                    </a:lnTo>
                    <a:lnTo>
                      <a:pt x="1948" y="366"/>
                    </a:lnTo>
                    <a:lnTo>
                      <a:pt x="1953" y="388"/>
                    </a:lnTo>
                    <a:lnTo>
                      <a:pt x="1953" y="410"/>
                    </a:lnTo>
                    <a:lnTo>
                      <a:pt x="1949" y="432"/>
                    </a:lnTo>
                    <a:lnTo>
                      <a:pt x="1941" y="455"/>
                    </a:lnTo>
                    <a:lnTo>
                      <a:pt x="1930" y="477"/>
                    </a:lnTo>
                    <a:lnTo>
                      <a:pt x="1912" y="498"/>
                    </a:lnTo>
                    <a:lnTo>
                      <a:pt x="1892" y="518"/>
                    </a:lnTo>
                    <a:lnTo>
                      <a:pt x="1865" y="535"/>
                    </a:lnTo>
                    <a:lnTo>
                      <a:pt x="1833" y="549"/>
                    </a:lnTo>
                    <a:lnTo>
                      <a:pt x="1796" y="562"/>
                    </a:lnTo>
                    <a:lnTo>
                      <a:pt x="1756" y="570"/>
                    </a:lnTo>
                    <a:lnTo>
                      <a:pt x="1713" y="576"/>
                    </a:lnTo>
                    <a:lnTo>
                      <a:pt x="1669" y="580"/>
                    </a:lnTo>
                    <a:lnTo>
                      <a:pt x="1624" y="581"/>
                    </a:lnTo>
                    <a:lnTo>
                      <a:pt x="1577" y="580"/>
                    </a:lnTo>
                    <a:lnTo>
                      <a:pt x="1530" y="578"/>
                    </a:lnTo>
                    <a:lnTo>
                      <a:pt x="1483" y="574"/>
                    </a:lnTo>
                    <a:lnTo>
                      <a:pt x="1437" y="568"/>
                    </a:lnTo>
                    <a:lnTo>
                      <a:pt x="1392" y="562"/>
                    </a:lnTo>
                    <a:lnTo>
                      <a:pt x="1347" y="554"/>
                    </a:lnTo>
                    <a:lnTo>
                      <a:pt x="1305" y="547"/>
                    </a:lnTo>
                    <a:lnTo>
                      <a:pt x="1265" y="540"/>
                    </a:lnTo>
                    <a:lnTo>
                      <a:pt x="1227" y="534"/>
                    </a:lnTo>
                    <a:lnTo>
                      <a:pt x="1191" y="526"/>
                    </a:lnTo>
                    <a:lnTo>
                      <a:pt x="1160" y="521"/>
                    </a:lnTo>
                    <a:lnTo>
                      <a:pt x="1131" y="516"/>
                    </a:lnTo>
                    <a:lnTo>
                      <a:pt x="1108" y="513"/>
                    </a:lnTo>
                    <a:lnTo>
                      <a:pt x="1089" y="512"/>
                    </a:lnTo>
                    <a:lnTo>
                      <a:pt x="1075" y="512"/>
                    </a:lnTo>
                    <a:lnTo>
                      <a:pt x="1065" y="515"/>
                    </a:lnTo>
                    <a:lnTo>
                      <a:pt x="1063" y="520"/>
                    </a:lnTo>
                    <a:lnTo>
                      <a:pt x="1066" y="540"/>
                    </a:lnTo>
                    <a:lnTo>
                      <a:pt x="1079" y="558"/>
                    </a:lnTo>
                    <a:lnTo>
                      <a:pt x="1098" y="576"/>
                    </a:lnTo>
                    <a:lnTo>
                      <a:pt x="1125" y="595"/>
                    </a:lnTo>
                    <a:lnTo>
                      <a:pt x="1157" y="612"/>
                    </a:lnTo>
                    <a:lnTo>
                      <a:pt x="1195" y="628"/>
                    </a:lnTo>
                    <a:lnTo>
                      <a:pt x="1237" y="642"/>
                    </a:lnTo>
                    <a:lnTo>
                      <a:pt x="1283" y="657"/>
                    </a:lnTo>
                    <a:lnTo>
                      <a:pt x="1332" y="669"/>
                    </a:lnTo>
                    <a:lnTo>
                      <a:pt x="1385" y="680"/>
                    </a:lnTo>
                    <a:lnTo>
                      <a:pt x="1439" y="690"/>
                    </a:lnTo>
                    <a:lnTo>
                      <a:pt x="1494" y="699"/>
                    </a:lnTo>
                    <a:lnTo>
                      <a:pt x="1550" y="706"/>
                    </a:lnTo>
                    <a:lnTo>
                      <a:pt x="1605" y="711"/>
                    </a:lnTo>
                    <a:lnTo>
                      <a:pt x="1660" y="713"/>
                    </a:lnTo>
                    <a:lnTo>
                      <a:pt x="1714" y="715"/>
                    </a:lnTo>
                    <a:lnTo>
                      <a:pt x="1767" y="713"/>
                    </a:lnTo>
                    <a:lnTo>
                      <a:pt x="1816" y="711"/>
                    </a:lnTo>
                    <a:lnTo>
                      <a:pt x="1861" y="705"/>
                    </a:lnTo>
                    <a:lnTo>
                      <a:pt x="1977" y="684"/>
                    </a:lnTo>
                    <a:lnTo>
                      <a:pt x="2094" y="657"/>
                    </a:lnTo>
                    <a:lnTo>
                      <a:pt x="2207" y="625"/>
                    </a:lnTo>
                    <a:lnTo>
                      <a:pt x="2318" y="589"/>
                    </a:lnTo>
                    <a:lnTo>
                      <a:pt x="2425" y="549"/>
                    </a:lnTo>
                    <a:lnTo>
                      <a:pt x="2527" y="507"/>
                    </a:lnTo>
                    <a:lnTo>
                      <a:pt x="2622" y="461"/>
                    </a:lnTo>
                    <a:lnTo>
                      <a:pt x="2712" y="415"/>
                    </a:lnTo>
                    <a:lnTo>
                      <a:pt x="2745" y="400"/>
                    </a:lnTo>
                    <a:lnTo>
                      <a:pt x="2777" y="394"/>
                    </a:lnTo>
                    <a:lnTo>
                      <a:pt x="2806" y="393"/>
                    </a:lnTo>
                    <a:lnTo>
                      <a:pt x="2834" y="399"/>
                    </a:lnTo>
                    <a:lnTo>
                      <a:pt x="2860" y="410"/>
                    </a:lnTo>
                    <a:lnTo>
                      <a:pt x="2882" y="426"/>
                    </a:lnTo>
                    <a:lnTo>
                      <a:pt x="2900" y="447"/>
                    </a:lnTo>
                    <a:lnTo>
                      <a:pt x="2914" y="472"/>
                    </a:lnTo>
                    <a:lnTo>
                      <a:pt x="2922" y="501"/>
                    </a:lnTo>
                    <a:lnTo>
                      <a:pt x="2926" y="531"/>
                    </a:lnTo>
                    <a:lnTo>
                      <a:pt x="2922" y="565"/>
                    </a:lnTo>
                    <a:lnTo>
                      <a:pt x="2911" y="601"/>
                    </a:lnTo>
                    <a:lnTo>
                      <a:pt x="2894" y="638"/>
                    </a:lnTo>
                    <a:lnTo>
                      <a:pt x="2867" y="675"/>
                    </a:lnTo>
                    <a:lnTo>
                      <a:pt x="2833" y="713"/>
                    </a:lnTo>
                    <a:lnTo>
                      <a:pt x="2813" y="731"/>
                    </a:lnTo>
                    <a:lnTo>
                      <a:pt x="2788" y="751"/>
                    </a:lnTo>
                    <a:lnTo>
                      <a:pt x="2758" y="773"/>
                    </a:lnTo>
                    <a:lnTo>
                      <a:pt x="2723" y="798"/>
                    </a:lnTo>
                    <a:lnTo>
                      <a:pt x="2684" y="825"/>
                    </a:lnTo>
                    <a:lnTo>
                      <a:pt x="2641" y="853"/>
                    </a:lnTo>
                    <a:lnTo>
                      <a:pt x="2596" y="884"/>
                    </a:lnTo>
                    <a:lnTo>
                      <a:pt x="2547" y="913"/>
                    </a:lnTo>
                    <a:lnTo>
                      <a:pt x="2495" y="945"/>
                    </a:lnTo>
                    <a:lnTo>
                      <a:pt x="2443" y="977"/>
                    </a:lnTo>
                    <a:lnTo>
                      <a:pt x="2389" y="1008"/>
                    </a:lnTo>
                    <a:lnTo>
                      <a:pt x="2334" y="1039"/>
                    </a:lnTo>
                    <a:lnTo>
                      <a:pt x="2277" y="1070"/>
                    </a:lnTo>
                    <a:lnTo>
                      <a:pt x="2222" y="1100"/>
                    </a:lnTo>
                    <a:lnTo>
                      <a:pt x="2167" y="1129"/>
                    </a:lnTo>
                    <a:lnTo>
                      <a:pt x="2114" y="1156"/>
                    </a:lnTo>
                    <a:lnTo>
                      <a:pt x="2062" y="1182"/>
                    </a:lnTo>
                    <a:lnTo>
                      <a:pt x="2012" y="1205"/>
                    </a:lnTo>
                    <a:lnTo>
                      <a:pt x="1964" y="1227"/>
                    </a:lnTo>
                    <a:lnTo>
                      <a:pt x="1920" y="1246"/>
                    </a:lnTo>
                    <a:lnTo>
                      <a:pt x="1878" y="1262"/>
                    </a:lnTo>
                    <a:lnTo>
                      <a:pt x="1841" y="1274"/>
                    </a:lnTo>
                    <a:lnTo>
                      <a:pt x="1808" y="1282"/>
                    </a:lnTo>
                    <a:lnTo>
                      <a:pt x="1786" y="1286"/>
                    </a:lnTo>
                    <a:lnTo>
                      <a:pt x="1758" y="1287"/>
                    </a:lnTo>
                    <a:lnTo>
                      <a:pt x="1723" y="1287"/>
                    </a:lnTo>
                    <a:lnTo>
                      <a:pt x="1681" y="1285"/>
                    </a:lnTo>
                    <a:lnTo>
                      <a:pt x="1635" y="1281"/>
                    </a:lnTo>
                    <a:lnTo>
                      <a:pt x="1582" y="1276"/>
                    </a:lnTo>
                    <a:lnTo>
                      <a:pt x="1526" y="1270"/>
                    </a:lnTo>
                    <a:lnTo>
                      <a:pt x="1466" y="1263"/>
                    </a:lnTo>
                    <a:lnTo>
                      <a:pt x="1402" y="1256"/>
                    </a:lnTo>
                    <a:lnTo>
                      <a:pt x="1336" y="1246"/>
                    </a:lnTo>
                    <a:lnTo>
                      <a:pt x="1267" y="1236"/>
                    </a:lnTo>
                    <a:lnTo>
                      <a:pt x="1196" y="1226"/>
                    </a:lnTo>
                    <a:lnTo>
                      <a:pt x="1125" y="1215"/>
                    </a:lnTo>
                    <a:lnTo>
                      <a:pt x="1054" y="1204"/>
                    </a:lnTo>
                    <a:lnTo>
                      <a:pt x="982" y="1192"/>
                    </a:lnTo>
                    <a:lnTo>
                      <a:pt x="911" y="1181"/>
                    </a:lnTo>
                    <a:lnTo>
                      <a:pt x="841" y="1169"/>
                    </a:lnTo>
                    <a:lnTo>
                      <a:pt x="774" y="1156"/>
                    </a:lnTo>
                    <a:lnTo>
                      <a:pt x="708" y="1145"/>
                    </a:lnTo>
                    <a:lnTo>
                      <a:pt x="645" y="1134"/>
                    </a:lnTo>
                    <a:lnTo>
                      <a:pt x="587" y="1123"/>
                    </a:lnTo>
                    <a:lnTo>
                      <a:pt x="531" y="1114"/>
                    </a:lnTo>
                    <a:lnTo>
                      <a:pt x="481" y="1104"/>
                    </a:lnTo>
                    <a:lnTo>
                      <a:pt x="436" y="1095"/>
                    </a:lnTo>
                    <a:lnTo>
                      <a:pt x="397" y="1088"/>
                    </a:lnTo>
                    <a:lnTo>
                      <a:pt x="364" y="1082"/>
                    </a:lnTo>
                    <a:lnTo>
                      <a:pt x="338" y="1077"/>
                    </a:lnTo>
                    <a:lnTo>
                      <a:pt x="320" y="1072"/>
                    </a:lnTo>
                    <a:lnTo>
                      <a:pt x="287" y="1068"/>
                    </a:lnTo>
                    <a:lnTo>
                      <a:pt x="252" y="1072"/>
                    </a:lnTo>
                    <a:lnTo>
                      <a:pt x="219" y="1081"/>
                    </a:lnTo>
                    <a:lnTo>
                      <a:pt x="187" y="1094"/>
                    </a:lnTo>
                    <a:lnTo>
                      <a:pt x="156" y="1111"/>
                    </a:lnTo>
                    <a:lnTo>
                      <a:pt x="125" y="1131"/>
                    </a:lnTo>
                    <a:lnTo>
                      <a:pt x="96" y="1151"/>
                    </a:lnTo>
                    <a:lnTo>
                      <a:pt x="70" y="1174"/>
                    </a:lnTo>
                    <a:lnTo>
                      <a:pt x="54" y="1185"/>
                    </a:lnTo>
                    <a:lnTo>
                      <a:pt x="41" y="1191"/>
                    </a:lnTo>
                    <a:lnTo>
                      <a:pt x="31" y="1192"/>
                    </a:lnTo>
                    <a:lnTo>
                      <a:pt x="22" y="1189"/>
                    </a:lnTo>
                    <a:lnTo>
                      <a:pt x="15" y="1185"/>
                    </a:lnTo>
                    <a:lnTo>
                      <a:pt x="10" y="1178"/>
                    </a:lnTo>
                    <a:lnTo>
                      <a:pt x="6" y="1170"/>
                    </a:lnTo>
                    <a:lnTo>
                      <a:pt x="3" y="1163"/>
                    </a:lnTo>
                    <a:lnTo>
                      <a:pt x="1" y="1155"/>
                    </a:lnTo>
                    <a:lnTo>
                      <a:pt x="1" y="1149"/>
                    </a:lnTo>
                    <a:lnTo>
                      <a:pt x="0" y="1147"/>
                    </a:lnTo>
                    <a:lnTo>
                      <a:pt x="5" y="1082"/>
                    </a:lnTo>
                    <a:lnTo>
                      <a:pt x="10" y="1010"/>
                    </a:lnTo>
                    <a:lnTo>
                      <a:pt x="15" y="932"/>
                    </a:lnTo>
                    <a:lnTo>
                      <a:pt x="20" y="849"/>
                    </a:lnTo>
                    <a:lnTo>
                      <a:pt x="26" y="765"/>
                    </a:lnTo>
                    <a:lnTo>
                      <a:pt x="31" y="678"/>
                    </a:lnTo>
                    <a:lnTo>
                      <a:pt x="37" y="590"/>
                    </a:lnTo>
                    <a:lnTo>
                      <a:pt x="42" y="504"/>
                    </a:lnTo>
                    <a:lnTo>
                      <a:pt x="48" y="420"/>
                    </a:lnTo>
                    <a:lnTo>
                      <a:pt x="53" y="340"/>
                    </a:lnTo>
                    <a:lnTo>
                      <a:pt x="58" y="264"/>
                    </a:lnTo>
                    <a:lnTo>
                      <a:pt x="61" y="196"/>
                    </a:lnTo>
                    <a:lnTo>
                      <a:pt x="66" y="135"/>
                    </a:lnTo>
                    <a:lnTo>
                      <a:pt x="69" y="118"/>
                    </a:lnTo>
                    <a:lnTo>
                      <a:pt x="74" y="104"/>
                    </a:lnTo>
                    <a:lnTo>
                      <a:pt x="82" y="94"/>
                    </a:lnTo>
                    <a:lnTo>
                      <a:pt x="93" y="88"/>
                    </a:lnTo>
                    <a:lnTo>
                      <a:pt x="107" y="83"/>
                    </a:lnTo>
                    <a:lnTo>
                      <a:pt x="121" y="80"/>
                    </a:lnTo>
                    <a:lnTo>
                      <a:pt x="140" y="77"/>
                    </a:lnTo>
                    <a:lnTo>
                      <a:pt x="159" y="73"/>
                    </a:lnTo>
                    <a:lnTo>
                      <a:pt x="200" y="67"/>
                    </a:lnTo>
                    <a:lnTo>
                      <a:pt x="245" y="60"/>
                    </a:lnTo>
                    <a:lnTo>
                      <a:pt x="294" y="53"/>
                    </a:lnTo>
                    <a:lnTo>
                      <a:pt x="347" y="44"/>
                    </a:lnTo>
                    <a:lnTo>
                      <a:pt x="400" y="37"/>
                    </a:lnTo>
                    <a:lnTo>
                      <a:pt x="457" y="29"/>
                    </a:lnTo>
                    <a:lnTo>
                      <a:pt x="512" y="22"/>
                    </a:lnTo>
                    <a:lnTo>
                      <a:pt x="567" y="16"/>
                    </a:lnTo>
                    <a:lnTo>
                      <a:pt x="620" y="10"/>
                    </a:lnTo>
                    <a:lnTo>
                      <a:pt x="669" y="5"/>
                    </a:lnTo>
                    <a:lnTo>
                      <a:pt x="714" y="2"/>
                    </a:lnTo>
                    <a:lnTo>
                      <a:pt x="756" y="0"/>
                    </a:lnTo>
                    <a:lnTo>
                      <a:pt x="79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20" name="Google Shape;420;p15"/>
              <p:cNvSpPr/>
              <p:nvPr/>
            </p:nvSpPr>
            <p:spPr>
              <a:xfrm>
                <a:off x="8456613" y="3881438"/>
                <a:ext cx="295275" cy="379413"/>
              </a:xfrm>
              <a:custGeom>
                <a:rect b="b" l="l" r="r" t="t"/>
                <a:pathLst>
                  <a:path extrusionOk="0" h="1196" w="928">
                    <a:moveTo>
                      <a:pt x="481" y="716"/>
                    </a:moveTo>
                    <a:lnTo>
                      <a:pt x="446" y="720"/>
                    </a:lnTo>
                    <a:lnTo>
                      <a:pt x="414" y="729"/>
                    </a:lnTo>
                    <a:lnTo>
                      <a:pt x="384" y="745"/>
                    </a:lnTo>
                    <a:lnTo>
                      <a:pt x="359" y="766"/>
                    </a:lnTo>
                    <a:lnTo>
                      <a:pt x="338" y="792"/>
                    </a:lnTo>
                    <a:lnTo>
                      <a:pt x="322" y="820"/>
                    </a:lnTo>
                    <a:lnTo>
                      <a:pt x="312" y="853"/>
                    </a:lnTo>
                    <a:lnTo>
                      <a:pt x="309" y="887"/>
                    </a:lnTo>
                    <a:lnTo>
                      <a:pt x="312" y="921"/>
                    </a:lnTo>
                    <a:lnTo>
                      <a:pt x="322" y="955"/>
                    </a:lnTo>
                    <a:lnTo>
                      <a:pt x="338" y="984"/>
                    </a:lnTo>
                    <a:lnTo>
                      <a:pt x="359" y="1010"/>
                    </a:lnTo>
                    <a:lnTo>
                      <a:pt x="384" y="1030"/>
                    </a:lnTo>
                    <a:lnTo>
                      <a:pt x="414" y="1046"/>
                    </a:lnTo>
                    <a:lnTo>
                      <a:pt x="446" y="1056"/>
                    </a:lnTo>
                    <a:lnTo>
                      <a:pt x="481" y="1060"/>
                    </a:lnTo>
                    <a:lnTo>
                      <a:pt x="515" y="1056"/>
                    </a:lnTo>
                    <a:lnTo>
                      <a:pt x="547" y="1046"/>
                    </a:lnTo>
                    <a:lnTo>
                      <a:pt x="577" y="1030"/>
                    </a:lnTo>
                    <a:lnTo>
                      <a:pt x="602" y="1010"/>
                    </a:lnTo>
                    <a:lnTo>
                      <a:pt x="623" y="984"/>
                    </a:lnTo>
                    <a:lnTo>
                      <a:pt x="639" y="955"/>
                    </a:lnTo>
                    <a:lnTo>
                      <a:pt x="649" y="921"/>
                    </a:lnTo>
                    <a:lnTo>
                      <a:pt x="653" y="887"/>
                    </a:lnTo>
                    <a:lnTo>
                      <a:pt x="649" y="853"/>
                    </a:lnTo>
                    <a:lnTo>
                      <a:pt x="639" y="820"/>
                    </a:lnTo>
                    <a:lnTo>
                      <a:pt x="623" y="792"/>
                    </a:lnTo>
                    <a:lnTo>
                      <a:pt x="602" y="766"/>
                    </a:lnTo>
                    <a:lnTo>
                      <a:pt x="577" y="745"/>
                    </a:lnTo>
                    <a:lnTo>
                      <a:pt x="547" y="729"/>
                    </a:lnTo>
                    <a:lnTo>
                      <a:pt x="515" y="720"/>
                    </a:lnTo>
                    <a:lnTo>
                      <a:pt x="481" y="716"/>
                    </a:lnTo>
                    <a:close/>
                    <a:moveTo>
                      <a:pt x="225" y="0"/>
                    </a:moveTo>
                    <a:lnTo>
                      <a:pt x="847" y="31"/>
                    </a:lnTo>
                    <a:lnTo>
                      <a:pt x="870" y="36"/>
                    </a:lnTo>
                    <a:lnTo>
                      <a:pt x="890" y="45"/>
                    </a:lnTo>
                    <a:lnTo>
                      <a:pt x="907" y="60"/>
                    </a:lnTo>
                    <a:lnTo>
                      <a:pt x="919" y="78"/>
                    </a:lnTo>
                    <a:lnTo>
                      <a:pt x="927" y="99"/>
                    </a:lnTo>
                    <a:lnTo>
                      <a:pt x="928" y="122"/>
                    </a:lnTo>
                    <a:lnTo>
                      <a:pt x="852" y="1111"/>
                    </a:lnTo>
                    <a:lnTo>
                      <a:pt x="847" y="1134"/>
                    </a:lnTo>
                    <a:lnTo>
                      <a:pt x="836" y="1155"/>
                    </a:lnTo>
                    <a:lnTo>
                      <a:pt x="821" y="1172"/>
                    </a:lnTo>
                    <a:lnTo>
                      <a:pt x="803" y="1185"/>
                    </a:lnTo>
                    <a:lnTo>
                      <a:pt x="781" y="1193"/>
                    </a:lnTo>
                    <a:lnTo>
                      <a:pt x="758" y="1196"/>
                    </a:lnTo>
                    <a:lnTo>
                      <a:pt x="69" y="1196"/>
                    </a:lnTo>
                    <a:lnTo>
                      <a:pt x="47" y="1192"/>
                    </a:lnTo>
                    <a:lnTo>
                      <a:pt x="27" y="1182"/>
                    </a:lnTo>
                    <a:lnTo>
                      <a:pt x="13" y="1169"/>
                    </a:lnTo>
                    <a:lnTo>
                      <a:pt x="4" y="1150"/>
                    </a:lnTo>
                    <a:lnTo>
                      <a:pt x="0" y="1130"/>
                    </a:lnTo>
                    <a:lnTo>
                      <a:pt x="2" y="1107"/>
                    </a:lnTo>
                    <a:lnTo>
                      <a:pt x="116" y="81"/>
                    </a:lnTo>
                    <a:lnTo>
                      <a:pt x="125" y="59"/>
                    </a:lnTo>
                    <a:lnTo>
                      <a:pt x="138" y="39"/>
                    </a:lnTo>
                    <a:lnTo>
                      <a:pt x="157" y="22"/>
                    </a:lnTo>
                    <a:lnTo>
                      <a:pt x="178" y="10"/>
                    </a:lnTo>
                    <a:lnTo>
                      <a:pt x="201" y="3"/>
                    </a:lnTo>
                    <a:lnTo>
                      <a:pt x="225"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421" name="Google Shape;421;p15"/>
            <p:cNvSpPr/>
            <p:nvPr/>
          </p:nvSpPr>
          <p:spPr>
            <a:xfrm>
              <a:off x="4948594" y="4360704"/>
              <a:ext cx="560387" cy="560387"/>
            </a:xfrm>
            <a:custGeom>
              <a:rect b="b" l="l" r="r" t="t"/>
              <a:pathLst>
                <a:path extrusionOk="0" h="4047" w="4049">
                  <a:moveTo>
                    <a:pt x="2910" y="2530"/>
                  </a:moveTo>
                  <a:lnTo>
                    <a:pt x="2939" y="2532"/>
                  </a:lnTo>
                  <a:lnTo>
                    <a:pt x="2966" y="2542"/>
                  </a:lnTo>
                  <a:lnTo>
                    <a:pt x="2989" y="2557"/>
                  </a:lnTo>
                  <a:lnTo>
                    <a:pt x="3009" y="2577"/>
                  </a:lnTo>
                  <a:lnTo>
                    <a:pt x="3024" y="2600"/>
                  </a:lnTo>
                  <a:lnTo>
                    <a:pt x="3034" y="2627"/>
                  </a:lnTo>
                  <a:lnTo>
                    <a:pt x="3037" y="2655"/>
                  </a:lnTo>
                  <a:lnTo>
                    <a:pt x="3037" y="3036"/>
                  </a:lnTo>
                  <a:lnTo>
                    <a:pt x="3416" y="3036"/>
                  </a:lnTo>
                  <a:lnTo>
                    <a:pt x="3445" y="3038"/>
                  </a:lnTo>
                  <a:lnTo>
                    <a:pt x="3472" y="3048"/>
                  </a:lnTo>
                  <a:lnTo>
                    <a:pt x="3495" y="3063"/>
                  </a:lnTo>
                  <a:lnTo>
                    <a:pt x="3515" y="3083"/>
                  </a:lnTo>
                  <a:lnTo>
                    <a:pt x="3530" y="3106"/>
                  </a:lnTo>
                  <a:lnTo>
                    <a:pt x="3540" y="3133"/>
                  </a:lnTo>
                  <a:lnTo>
                    <a:pt x="3543" y="3163"/>
                  </a:lnTo>
                  <a:lnTo>
                    <a:pt x="3540" y="3191"/>
                  </a:lnTo>
                  <a:lnTo>
                    <a:pt x="3530" y="3218"/>
                  </a:lnTo>
                  <a:lnTo>
                    <a:pt x="3515" y="3241"/>
                  </a:lnTo>
                  <a:lnTo>
                    <a:pt x="3495" y="3261"/>
                  </a:lnTo>
                  <a:lnTo>
                    <a:pt x="3472" y="3276"/>
                  </a:lnTo>
                  <a:lnTo>
                    <a:pt x="3445" y="3286"/>
                  </a:lnTo>
                  <a:lnTo>
                    <a:pt x="3416" y="3288"/>
                  </a:lnTo>
                  <a:lnTo>
                    <a:pt x="2910" y="3288"/>
                  </a:lnTo>
                  <a:lnTo>
                    <a:pt x="2881" y="3286"/>
                  </a:lnTo>
                  <a:lnTo>
                    <a:pt x="2855" y="3276"/>
                  </a:lnTo>
                  <a:lnTo>
                    <a:pt x="2832" y="3261"/>
                  </a:lnTo>
                  <a:lnTo>
                    <a:pt x="2812" y="3241"/>
                  </a:lnTo>
                  <a:lnTo>
                    <a:pt x="2796" y="3218"/>
                  </a:lnTo>
                  <a:lnTo>
                    <a:pt x="2787" y="3191"/>
                  </a:lnTo>
                  <a:lnTo>
                    <a:pt x="2784" y="3163"/>
                  </a:lnTo>
                  <a:lnTo>
                    <a:pt x="2784" y="2655"/>
                  </a:lnTo>
                  <a:lnTo>
                    <a:pt x="2787" y="2627"/>
                  </a:lnTo>
                  <a:lnTo>
                    <a:pt x="2796" y="2600"/>
                  </a:lnTo>
                  <a:lnTo>
                    <a:pt x="2812" y="2577"/>
                  </a:lnTo>
                  <a:lnTo>
                    <a:pt x="2832" y="2557"/>
                  </a:lnTo>
                  <a:lnTo>
                    <a:pt x="2855" y="2542"/>
                  </a:lnTo>
                  <a:lnTo>
                    <a:pt x="2881" y="2532"/>
                  </a:lnTo>
                  <a:lnTo>
                    <a:pt x="2910" y="2530"/>
                  </a:lnTo>
                  <a:close/>
                  <a:moveTo>
                    <a:pt x="3037" y="2276"/>
                  </a:moveTo>
                  <a:lnTo>
                    <a:pt x="2960" y="2280"/>
                  </a:lnTo>
                  <a:lnTo>
                    <a:pt x="2883" y="2292"/>
                  </a:lnTo>
                  <a:lnTo>
                    <a:pt x="2811" y="2311"/>
                  </a:lnTo>
                  <a:lnTo>
                    <a:pt x="2742" y="2337"/>
                  </a:lnTo>
                  <a:lnTo>
                    <a:pt x="2675" y="2369"/>
                  </a:lnTo>
                  <a:lnTo>
                    <a:pt x="2612" y="2407"/>
                  </a:lnTo>
                  <a:lnTo>
                    <a:pt x="2555" y="2450"/>
                  </a:lnTo>
                  <a:lnTo>
                    <a:pt x="2500" y="2499"/>
                  </a:lnTo>
                  <a:lnTo>
                    <a:pt x="2451" y="2553"/>
                  </a:lnTo>
                  <a:lnTo>
                    <a:pt x="2407" y="2611"/>
                  </a:lnTo>
                  <a:lnTo>
                    <a:pt x="2369" y="2674"/>
                  </a:lnTo>
                  <a:lnTo>
                    <a:pt x="2337" y="2740"/>
                  </a:lnTo>
                  <a:lnTo>
                    <a:pt x="2312" y="2811"/>
                  </a:lnTo>
                  <a:lnTo>
                    <a:pt x="2292" y="2883"/>
                  </a:lnTo>
                  <a:lnTo>
                    <a:pt x="2281" y="2958"/>
                  </a:lnTo>
                  <a:lnTo>
                    <a:pt x="2278" y="3036"/>
                  </a:lnTo>
                  <a:lnTo>
                    <a:pt x="2281" y="3113"/>
                  </a:lnTo>
                  <a:lnTo>
                    <a:pt x="2292" y="3188"/>
                  </a:lnTo>
                  <a:lnTo>
                    <a:pt x="2312" y="3261"/>
                  </a:lnTo>
                  <a:lnTo>
                    <a:pt x="2337" y="3331"/>
                  </a:lnTo>
                  <a:lnTo>
                    <a:pt x="2369" y="3396"/>
                  </a:lnTo>
                  <a:lnTo>
                    <a:pt x="2407" y="3459"/>
                  </a:lnTo>
                  <a:lnTo>
                    <a:pt x="2451" y="3518"/>
                  </a:lnTo>
                  <a:lnTo>
                    <a:pt x="2500" y="3572"/>
                  </a:lnTo>
                  <a:lnTo>
                    <a:pt x="2555" y="3620"/>
                  </a:lnTo>
                  <a:lnTo>
                    <a:pt x="2612" y="3665"/>
                  </a:lnTo>
                  <a:lnTo>
                    <a:pt x="2675" y="3703"/>
                  </a:lnTo>
                  <a:lnTo>
                    <a:pt x="2742" y="3735"/>
                  </a:lnTo>
                  <a:lnTo>
                    <a:pt x="2811" y="3761"/>
                  </a:lnTo>
                  <a:lnTo>
                    <a:pt x="2883" y="3779"/>
                  </a:lnTo>
                  <a:lnTo>
                    <a:pt x="2960" y="3790"/>
                  </a:lnTo>
                  <a:lnTo>
                    <a:pt x="3037" y="3794"/>
                  </a:lnTo>
                  <a:lnTo>
                    <a:pt x="3115" y="3790"/>
                  </a:lnTo>
                  <a:lnTo>
                    <a:pt x="3190" y="3779"/>
                  </a:lnTo>
                  <a:lnTo>
                    <a:pt x="3263" y="3761"/>
                  </a:lnTo>
                  <a:lnTo>
                    <a:pt x="3331" y="3735"/>
                  </a:lnTo>
                  <a:lnTo>
                    <a:pt x="3398" y="3703"/>
                  </a:lnTo>
                  <a:lnTo>
                    <a:pt x="3461" y="3665"/>
                  </a:lnTo>
                  <a:lnTo>
                    <a:pt x="3520" y="3620"/>
                  </a:lnTo>
                  <a:lnTo>
                    <a:pt x="3573" y="3572"/>
                  </a:lnTo>
                  <a:lnTo>
                    <a:pt x="3622" y="3518"/>
                  </a:lnTo>
                  <a:lnTo>
                    <a:pt x="3666" y="3459"/>
                  </a:lnTo>
                  <a:lnTo>
                    <a:pt x="3705" y="3396"/>
                  </a:lnTo>
                  <a:lnTo>
                    <a:pt x="3737" y="3331"/>
                  </a:lnTo>
                  <a:lnTo>
                    <a:pt x="3761" y="3261"/>
                  </a:lnTo>
                  <a:lnTo>
                    <a:pt x="3781" y="3188"/>
                  </a:lnTo>
                  <a:lnTo>
                    <a:pt x="3792" y="3113"/>
                  </a:lnTo>
                  <a:lnTo>
                    <a:pt x="3796" y="3036"/>
                  </a:lnTo>
                  <a:lnTo>
                    <a:pt x="3792" y="2958"/>
                  </a:lnTo>
                  <a:lnTo>
                    <a:pt x="3781" y="2883"/>
                  </a:lnTo>
                  <a:lnTo>
                    <a:pt x="3761" y="2811"/>
                  </a:lnTo>
                  <a:lnTo>
                    <a:pt x="3737" y="2740"/>
                  </a:lnTo>
                  <a:lnTo>
                    <a:pt x="3705" y="2674"/>
                  </a:lnTo>
                  <a:lnTo>
                    <a:pt x="3666" y="2611"/>
                  </a:lnTo>
                  <a:lnTo>
                    <a:pt x="3622" y="2553"/>
                  </a:lnTo>
                  <a:lnTo>
                    <a:pt x="3573" y="2499"/>
                  </a:lnTo>
                  <a:lnTo>
                    <a:pt x="3520" y="2450"/>
                  </a:lnTo>
                  <a:lnTo>
                    <a:pt x="3461" y="2407"/>
                  </a:lnTo>
                  <a:lnTo>
                    <a:pt x="3398" y="2369"/>
                  </a:lnTo>
                  <a:lnTo>
                    <a:pt x="3331" y="2337"/>
                  </a:lnTo>
                  <a:lnTo>
                    <a:pt x="3263" y="2311"/>
                  </a:lnTo>
                  <a:lnTo>
                    <a:pt x="3190" y="2292"/>
                  </a:lnTo>
                  <a:lnTo>
                    <a:pt x="3115" y="2280"/>
                  </a:lnTo>
                  <a:lnTo>
                    <a:pt x="3037" y="2276"/>
                  </a:lnTo>
                  <a:close/>
                  <a:moveTo>
                    <a:pt x="1265" y="2276"/>
                  </a:moveTo>
                  <a:lnTo>
                    <a:pt x="1772" y="2276"/>
                  </a:lnTo>
                  <a:lnTo>
                    <a:pt x="1772" y="2782"/>
                  </a:lnTo>
                  <a:lnTo>
                    <a:pt x="1265" y="2782"/>
                  </a:lnTo>
                  <a:lnTo>
                    <a:pt x="1265" y="2276"/>
                  </a:lnTo>
                  <a:close/>
                  <a:moveTo>
                    <a:pt x="506" y="2276"/>
                  </a:moveTo>
                  <a:lnTo>
                    <a:pt x="1012" y="2276"/>
                  </a:lnTo>
                  <a:lnTo>
                    <a:pt x="1012" y="2782"/>
                  </a:lnTo>
                  <a:lnTo>
                    <a:pt x="506" y="2782"/>
                  </a:lnTo>
                  <a:lnTo>
                    <a:pt x="506" y="2276"/>
                  </a:lnTo>
                  <a:close/>
                  <a:moveTo>
                    <a:pt x="3037" y="2024"/>
                  </a:moveTo>
                  <a:lnTo>
                    <a:pt x="3125" y="2028"/>
                  </a:lnTo>
                  <a:lnTo>
                    <a:pt x="3210" y="2039"/>
                  </a:lnTo>
                  <a:lnTo>
                    <a:pt x="3292" y="2056"/>
                  </a:lnTo>
                  <a:lnTo>
                    <a:pt x="3372" y="2081"/>
                  </a:lnTo>
                  <a:lnTo>
                    <a:pt x="3450" y="2112"/>
                  </a:lnTo>
                  <a:lnTo>
                    <a:pt x="3524" y="2148"/>
                  </a:lnTo>
                  <a:lnTo>
                    <a:pt x="3594" y="2190"/>
                  </a:lnTo>
                  <a:lnTo>
                    <a:pt x="3660" y="2238"/>
                  </a:lnTo>
                  <a:lnTo>
                    <a:pt x="3723" y="2291"/>
                  </a:lnTo>
                  <a:lnTo>
                    <a:pt x="3781" y="2349"/>
                  </a:lnTo>
                  <a:lnTo>
                    <a:pt x="3834" y="2412"/>
                  </a:lnTo>
                  <a:lnTo>
                    <a:pt x="3882" y="2478"/>
                  </a:lnTo>
                  <a:lnTo>
                    <a:pt x="3925" y="2548"/>
                  </a:lnTo>
                  <a:lnTo>
                    <a:pt x="3961" y="2622"/>
                  </a:lnTo>
                  <a:lnTo>
                    <a:pt x="3991" y="2700"/>
                  </a:lnTo>
                  <a:lnTo>
                    <a:pt x="4016" y="2780"/>
                  </a:lnTo>
                  <a:lnTo>
                    <a:pt x="4035" y="2863"/>
                  </a:lnTo>
                  <a:lnTo>
                    <a:pt x="4046" y="2948"/>
                  </a:lnTo>
                  <a:lnTo>
                    <a:pt x="4049" y="3036"/>
                  </a:lnTo>
                  <a:lnTo>
                    <a:pt x="4046" y="3123"/>
                  </a:lnTo>
                  <a:lnTo>
                    <a:pt x="4035" y="3208"/>
                  </a:lnTo>
                  <a:lnTo>
                    <a:pt x="4016" y="3291"/>
                  </a:lnTo>
                  <a:lnTo>
                    <a:pt x="3991" y="3371"/>
                  </a:lnTo>
                  <a:lnTo>
                    <a:pt x="3961" y="3448"/>
                  </a:lnTo>
                  <a:lnTo>
                    <a:pt x="3925" y="3522"/>
                  </a:lnTo>
                  <a:lnTo>
                    <a:pt x="3882" y="3593"/>
                  </a:lnTo>
                  <a:lnTo>
                    <a:pt x="3834" y="3660"/>
                  </a:lnTo>
                  <a:lnTo>
                    <a:pt x="3781" y="3721"/>
                  </a:lnTo>
                  <a:lnTo>
                    <a:pt x="3723" y="3779"/>
                  </a:lnTo>
                  <a:lnTo>
                    <a:pt x="3660" y="3832"/>
                  </a:lnTo>
                  <a:lnTo>
                    <a:pt x="3594" y="3880"/>
                  </a:lnTo>
                  <a:lnTo>
                    <a:pt x="3524" y="3923"/>
                  </a:lnTo>
                  <a:lnTo>
                    <a:pt x="3450" y="3960"/>
                  </a:lnTo>
                  <a:lnTo>
                    <a:pt x="3372" y="3991"/>
                  </a:lnTo>
                  <a:lnTo>
                    <a:pt x="3292" y="4015"/>
                  </a:lnTo>
                  <a:lnTo>
                    <a:pt x="3210" y="4033"/>
                  </a:lnTo>
                  <a:lnTo>
                    <a:pt x="3125" y="4044"/>
                  </a:lnTo>
                  <a:lnTo>
                    <a:pt x="3037" y="4047"/>
                  </a:lnTo>
                  <a:lnTo>
                    <a:pt x="2950" y="4044"/>
                  </a:lnTo>
                  <a:lnTo>
                    <a:pt x="2864" y="4033"/>
                  </a:lnTo>
                  <a:lnTo>
                    <a:pt x="2781" y="4015"/>
                  </a:lnTo>
                  <a:lnTo>
                    <a:pt x="2701" y="3991"/>
                  </a:lnTo>
                  <a:lnTo>
                    <a:pt x="2624" y="3960"/>
                  </a:lnTo>
                  <a:lnTo>
                    <a:pt x="2550" y="3923"/>
                  </a:lnTo>
                  <a:lnTo>
                    <a:pt x="2479" y="3880"/>
                  </a:lnTo>
                  <a:lnTo>
                    <a:pt x="2413" y="3832"/>
                  </a:lnTo>
                  <a:lnTo>
                    <a:pt x="2350" y="3779"/>
                  </a:lnTo>
                  <a:lnTo>
                    <a:pt x="2292" y="3721"/>
                  </a:lnTo>
                  <a:lnTo>
                    <a:pt x="2239" y="3660"/>
                  </a:lnTo>
                  <a:lnTo>
                    <a:pt x="2191" y="3593"/>
                  </a:lnTo>
                  <a:lnTo>
                    <a:pt x="2150" y="3522"/>
                  </a:lnTo>
                  <a:lnTo>
                    <a:pt x="2113" y="3448"/>
                  </a:lnTo>
                  <a:lnTo>
                    <a:pt x="2082" y="3371"/>
                  </a:lnTo>
                  <a:lnTo>
                    <a:pt x="2057" y="3291"/>
                  </a:lnTo>
                  <a:lnTo>
                    <a:pt x="2039" y="3208"/>
                  </a:lnTo>
                  <a:lnTo>
                    <a:pt x="2028" y="3123"/>
                  </a:lnTo>
                  <a:lnTo>
                    <a:pt x="2024" y="3036"/>
                  </a:lnTo>
                  <a:lnTo>
                    <a:pt x="2028" y="2948"/>
                  </a:lnTo>
                  <a:lnTo>
                    <a:pt x="2039" y="2863"/>
                  </a:lnTo>
                  <a:lnTo>
                    <a:pt x="2057" y="2780"/>
                  </a:lnTo>
                  <a:lnTo>
                    <a:pt x="2082" y="2700"/>
                  </a:lnTo>
                  <a:lnTo>
                    <a:pt x="2113" y="2622"/>
                  </a:lnTo>
                  <a:lnTo>
                    <a:pt x="2150" y="2548"/>
                  </a:lnTo>
                  <a:lnTo>
                    <a:pt x="2191" y="2478"/>
                  </a:lnTo>
                  <a:lnTo>
                    <a:pt x="2239" y="2412"/>
                  </a:lnTo>
                  <a:lnTo>
                    <a:pt x="2292" y="2349"/>
                  </a:lnTo>
                  <a:lnTo>
                    <a:pt x="2350" y="2291"/>
                  </a:lnTo>
                  <a:lnTo>
                    <a:pt x="2413" y="2238"/>
                  </a:lnTo>
                  <a:lnTo>
                    <a:pt x="2479" y="2190"/>
                  </a:lnTo>
                  <a:lnTo>
                    <a:pt x="2550" y="2148"/>
                  </a:lnTo>
                  <a:lnTo>
                    <a:pt x="2624" y="2112"/>
                  </a:lnTo>
                  <a:lnTo>
                    <a:pt x="2701" y="2081"/>
                  </a:lnTo>
                  <a:lnTo>
                    <a:pt x="2781" y="2056"/>
                  </a:lnTo>
                  <a:lnTo>
                    <a:pt x="2864" y="2039"/>
                  </a:lnTo>
                  <a:lnTo>
                    <a:pt x="2950" y="2028"/>
                  </a:lnTo>
                  <a:lnTo>
                    <a:pt x="3037" y="2024"/>
                  </a:lnTo>
                  <a:close/>
                  <a:moveTo>
                    <a:pt x="2024" y="1518"/>
                  </a:moveTo>
                  <a:lnTo>
                    <a:pt x="2530" y="1518"/>
                  </a:lnTo>
                  <a:lnTo>
                    <a:pt x="2530" y="2024"/>
                  </a:lnTo>
                  <a:lnTo>
                    <a:pt x="2024" y="2024"/>
                  </a:lnTo>
                  <a:lnTo>
                    <a:pt x="2024" y="1518"/>
                  </a:lnTo>
                  <a:close/>
                  <a:moveTo>
                    <a:pt x="1265" y="1518"/>
                  </a:moveTo>
                  <a:lnTo>
                    <a:pt x="1772" y="1518"/>
                  </a:lnTo>
                  <a:lnTo>
                    <a:pt x="1772" y="2024"/>
                  </a:lnTo>
                  <a:lnTo>
                    <a:pt x="1265" y="2024"/>
                  </a:lnTo>
                  <a:lnTo>
                    <a:pt x="1265" y="1518"/>
                  </a:lnTo>
                  <a:close/>
                  <a:moveTo>
                    <a:pt x="506" y="1518"/>
                  </a:moveTo>
                  <a:lnTo>
                    <a:pt x="1012" y="1518"/>
                  </a:lnTo>
                  <a:lnTo>
                    <a:pt x="1012" y="2024"/>
                  </a:lnTo>
                  <a:lnTo>
                    <a:pt x="506" y="2024"/>
                  </a:lnTo>
                  <a:lnTo>
                    <a:pt x="506" y="1518"/>
                  </a:lnTo>
                  <a:close/>
                  <a:moveTo>
                    <a:pt x="274" y="505"/>
                  </a:moveTo>
                  <a:lnTo>
                    <a:pt x="379" y="505"/>
                  </a:lnTo>
                  <a:lnTo>
                    <a:pt x="379" y="632"/>
                  </a:lnTo>
                  <a:lnTo>
                    <a:pt x="383" y="673"/>
                  </a:lnTo>
                  <a:lnTo>
                    <a:pt x="393" y="712"/>
                  </a:lnTo>
                  <a:lnTo>
                    <a:pt x="407" y="748"/>
                  </a:lnTo>
                  <a:lnTo>
                    <a:pt x="428" y="781"/>
                  </a:lnTo>
                  <a:lnTo>
                    <a:pt x="454" y="811"/>
                  </a:lnTo>
                  <a:lnTo>
                    <a:pt x="484" y="837"/>
                  </a:lnTo>
                  <a:lnTo>
                    <a:pt x="516" y="857"/>
                  </a:lnTo>
                  <a:lnTo>
                    <a:pt x="553" y="872"/>
                  </a:lnTo>
                  <a:lnTo>
                    <a:pt x="592" y="882"/>
                  </a:lnTo>
                  <a:lnTo>
                    <a:pt x="633" y="886"/>
                  </a:lnTo>
                  <a:lnTo>
                    <a:pt x="673" y="882"/>
                  </a:lnTo>
                  <a:lnTo>
                    <a:pt x="713" y="872"/>
                  </a:lnTo>
                  <a:lnTo>
                    <a:pt x="748" y="857"/>
                  </a:lnTo>
                  <a:lnTo>
                    <a:pt x="782" y="837"/>
                  </a:lnTo>
                  <a:lnTo>
                    <a:pt x="811" y="811"/>
                  </a:lnTo>
                  <a:lnTo>
                    <a:pt x="837" y="781"/>
                  </a:lnTo>
                  <a:lnTo>
                    <a:pt x="857" y="748"/>
                  </a:lnTo>
                  <a:lnTo>
                    <a:pt x="873" y="712"/>
                  </a:lnTo>
                  <a:lnTo>
                    <a:pt x="883" y="673"/>
                  </a:lnTo>
                  <a:lnTo>
                    <a:pt x="885" y="632"/>
                  </a:lnTo>
                  <a:lnTo>
                    <a:pt x="885" y="505"/>
                  </a:lnTo>
                  <a:lnTo>
                    <a:pt x="2404" y="505"/>
                  </a:lnTo>
                  <a:lnTo>
                    <a:pt x="2404" y="632"/>
                  </a:lnTo>
                  <a:lnTo>
                    <a:pt x="2407" y="673"/>
                  </a:lnTo>
                  <a:lnTo>
                    <a:pt x="2417" y="712"/>
                  </a:lnTo>
                  <a:lnTo>
                    <a:pt x="2433" y="748"/>
                  </a:lnTo>
                  <a:lnTo>
                    <a:pt x="2452" y="781"/>
                  </a:lnTo>
                  <a:lnTo>
                    <a:pt x="2478" y="811"/>
                  </a:lnTo>
                  <a:lnTo>
                    <a:pt x="2508" y="837"/>
                  </a:lnTo>
                  <a:lnTo>
                    <a:pt x="2541" y="857"/>
                  </a:lnTo>
                  <a:lnTo>
                    <a:pt x="2577" y="872"/>
                  </a:lnTo>
                  <a:lnTo>
                    <a:pt x="2616" y="882"/>
                  </a:lnTo>
                  <a:lnTo>
                    <a:pt x="2657" y="886"/>
                  </a:lnTo>
                  <a:lnTo>
                    <a:pt x="2699" y="882"/>
                  </a:lnTo>
                  <a:lnTo>
                    <a:pt x="2737" y="872"/>
                  </a:lnTo>
                  <a:lnTo>
                    <a:pt x="2774" y="857"/>
                  </a:lnTo>
                  <a:lnTo>
                    <a:pt x="2807" y="837"/>
                  </a:lnTo>
                  <a:lnTo>
                    <a:pt x="2837" y="811"/>
                  </a:lnTo>
                  <a:lnTo>
                    <a:pt x="2861" y="781"/>
                  </a:lnTo>
                  <a:lnTo>
                    <a:pt x="2882" y="748"/>
                  </a:lnTo>
                  <a:lnTo>
                    <a:pt x="2897" y="712"/>
                  </a:lnTo>
                  <a:lnTo>
                    <a:pt x="2907" y="673"/>
                  </a:lnTo>
                  <a:lnTo>
                    <a:pt x="2910" y="632"/>
                  </a:lnTo>
                  <a:lnTo>
                    <a:pt x="2910" y="505"/>
                  </a:lnTo>
                  <a:lnTo>
                    <a:pt x="3016" y="505"/>
                  </a:lnTo>
                  <a:lnTo>
                    <a:pt x="3061" y="509"/>
                  </a:lnTo>
                  <a:lnTo>
                    <a:pt x="3102" y="520"/>
                  </a:lnTo>
                  <a:lnTo>
                    <a:pt x="3142" y="537"/>
                  </a:lnTo>
                  <a:lnTo>
                    <a:pt x="3178" y="560"/>
                  </a:lnTo>
                  <a:lnTo>
                    <a:pt x="3210" y="587"/>
                  </a:lnTo>
                  <a:lnTo>
                    <a:pt x="3237" y="620"/>
                  </a:lnTo>
                  <a:lnTo>
                    <a:pt x="3259" y="656"/>
                  </a:lnTo>
                  <a:lnTo>
                    <a:pt x="3276" y="696"/>
                  </a:lnTo>
                  <a:lnTo>
                    <a:pt x="3286" y="739"/>
                  </a:lnTo>
                  <a:lnTo>
                    <a:pt x="3290" y="784"/>
                  </a:lnTo>
                  <a:lnTo>
                    <a:pt x="3290" y="1771"/>
                  </a:lnTo>
                  <a:lnTo>
                    <a:pt x="3037" y="1771"/>
                  </a:lnTo>
                  <a:lnTo>
                    <a:pt x="3037" y="1265"/>
                  </a:lnTo>
                  <a:lnTo>
                    <a:pt x="253" y="1265"/>
                  </a:lnTo>
                  <a:lnTo>
                    <a:pt x="253" y="3010"/>
                  </a:lnTo>
                  <a:lnTo>
                    <a:pt x="256" y="3022"/>
                  </a:lnTo>
                  <a:lnTo>
                    <a:pt x="263" y="3032"/>
                  </a:lnTo>
                  <a:lnTo>
                    <a:pt x="274" y="3036"/>
                  </a:lnTo>
                  <a:lnTo>
                    <a:pt x="1772" y="3036"/>
                  </a:lnTo>
                  <a:lnTo>
                    <a:pt x="1772" y="3288"/>
                  </a:lnTo>
                  <a:lnTo>
                    <a:pt x="274" y="3288"/>
                  </a:lnTo>
                  <a:lnTo>
                    <a:pt x="230" y="3284"/>
                  </a:lnTo>
                  <a:lnTo>
                    <a:pt x="187" y="3275"/>
                  </a:lnTo>
                  <a:lnTo>
                    <a:pt x="148" y="3257"/>
                  </a:lnTo>
                  <a:lnTo>
                    <a:pt x="112" y="3235"/>
                  </a:lnTo>
                  <a:lnTo>
                    <a:pt x="80" y="3207"/>
                  </a:lnTo>
                  <a:lnTo>
                    <a:pt x="53" y="3175"/>
                  </a:lnTo>
                  <a:lnTo>
                    <a:pt x="31" y="3138"/>
                  </a:lnTo>
                  <a:lnTo>
                    <a:pt x="13" y="3099"/>
                  </a:lnTo>
                  <a:lnTo>
                    <a:pt x="3" y="3055"/>
                  </a:lnTo>
                  <a:lnTo>
                    <a:pt x="0" y="3010"/>
                  </a:lnTo>
                  <a:lnTo>
                    <a:pt x="0" y="784"/>
                  </a:lnTo>
                  <a:lnTo>
                    <a:pt x="3" y="739"/>
                  </a:lnTo>
                  <a:lnTo>
                    <a:pt x="13" y="696"/>
                  </a:lnTo>
                  <a:lnTo>
                    <a:pt x="31" y="656"/>
                  </a:lnTo>
                  <a:lnTo>
                    <a:pt x="53" y="620"/>
                  </a:lnTo>
                  <a:lnTo>
                    <a:pt x="80" y="587"/>
                  </a:lnTo>
                  <a:lnTo>
                    <a:pt x="112" y="560"/>
                  </a:lnTo>
                  <a:lnTo>
                    <a:pt x="148" y="537"/>
                  </a:lnTo>
                  <a:lnTo>
                    <a:pt x="187" y="520"/>
                  </a:lnTo>
                  <a:lnTo>
                    <a:pt x="230" y="509"/>
                  </a:lnTo>
                  <a:lnTo>
                    <a:pt x="274" y="505"/>
                  </a:lnTo>
                  <a:close/>
                  <a:moveTo>
                    <a:pt x="2657" y="0"/>
                  </a:moveTo>
                  <a:lnTo>
                    <a:pt x="2686" y="3"/>
                  </a:lnTo>
                  <a:lnTo>
                    <a:pt x="2712" y="13"/>
                  </a:lnTo>
                  <a:lnTo>
                    <a:pt x="2737" y="28"/>
                  </a:lnTo>
                  <a:lnTo>
                    <a:pt x="2755" y="48"/>
                  </a:lnTo>
                  <a:lnTo>
                    <a:pt x="2771" y="71"/>
                  </a:lnTo>
                  <a:lnTo>
                    <a:pt x="2780" y="97"/>
                  </a:lnTo>
                  <a:lnTo>
                    <a:pt x="2784" y="126"/>
                  </a:lnTo>
                  <a:lnTo>
                    <a:pt x="2784" y="632"/>
                  </a:lnTo>
                  <a:lnTo>
                    <a:pt x="2780" y="662"/>
                  </a:lnTo>
                  <a:lnTo>
                    <a:pt x="2771" y="688"/>
                  </a:lnTo>
                  <a:lnTo>
                    <a:pt x="2755" y="711"/>
                  </a:lnTo>
                  <a:lnTo>
                    <a:pt x="2737" y="731"/>
                  </a:lnTo>
                  <a:lnTo>
                    <a:pt x="2712" y="745"/>
                  </a:lnTo>
                  <a:lnTo>
                    <a:pt x="2686" y="755"/>
                  </a:lnTo>
                  <a:lnTo>
                    <a:pt x="2657" y="759"/>
                  </a:lnTo>
                  <a:lnTo>
                    <a:pt x="2628" y="755"/>
                  </a:lnTo>
                  <a:lnTo>
                    <a:pt x="2601" y="745"/>
                  </a:lnTo>
                  <a:lnTo>
                    <a:pt x="2578" y="731"/>
                  </a:lnTo>
                  <a:lnTo>
                    <a:pt x="2558" y="711"/>
                  </a:lnTo>
                  <a:lnTo>
                    <a:pt x="2544" y="688"/>
                  </a:lnTo>
                  <a:lnTo>
                    <a:pt x="2534" y="662"/>
                  </a:lnTo>
                  <a:lnTo>
                    <a:pt x="2530" y="632"/>
                  </a:lnTo>
                  <a:lnTo>
                    <a:pt x="2530" y="126"/>
                  </a:lnTo>
                  <a:lnTo>
                    <a:pt x="2534" y="97"/>
                  </a:lnTo>
                  <a:lnTo>
                    <a:pt x="2544" y="71"/>
                  </a:lnTo>
                  <a:lnTo>
                    <a:pt x="2558" y="48"/>
                  </a:lnTo>
                  <a:lnTo>
                    <a:pt x="2578" y="28"/>
                  </a:lnTo>
                  <a:lnTo>
                    <a:pt x="2601" y="13"/>
                  </a:lnTo>
                  <a:lnTo>
                    <a:pt x="2628" y="3"/>
                  </a:lnTo>
                  <a:lnTo>
                    <a:pt x="2657" y="0"/>
                  </a:lnTo>
                  <a:close/>
                  <a:moveTo>
                    <a:pt x="633" y="0"/>
                  </a:moveTo>
                  <a:lnTo>
                    <a:pt x="661" y="3"/>
                  </a:lnTo>
                  <a:lnTo>
                    <a:pt x="688" y="13"/>
                  </a:lnTo>
                  <a:lnTo>
                    <a:pt x="711" y="28"/>
                  </a:lnTo>
                  <a:lnTo>
                    <a:pt x="731" y="48"/>
                  </a:lnTo>
                  <a:lnTo>
                    <a:pt x="746" y="71"/>
                  </a:lnTo>
                  <a:lnTo>
                    <a:pt x="756" y="97"/>
                  </a:lnTo>
                  <a:lnTo>
                    <a:pt x="759" y="126"/>
                  </a:lnTo>
                  <a:lnTo>
                    <a:pt x="759" y="632"/>
                  </a:lnTo>
                  <a:lnTo>
                    <a:pt x="756" y="662"/>
                  </a:lnTo>
                  <a:lnTo>
                    <a:pt x="746" y="688"/>
                  </a:lnTo>
                  <a:lnTo>
                    <a:pt x="731" y="711"/>
                  </a:lnTo>
                  <a:lnTo>
                    <a:pt x="711" y="731"/>
                  </a:lnTo>
                  <a:lnTo>
                    <a:pt x="688" y="745"/>
                  </a:lnTo>
                  <a:lnTo>
                    <a:pt x="661" y="755"/>
                  </a:lnTo>
                  <a:lnTo>
                    <a:pt x="633" y="759"/>
                  </a:lnTo>
                  <a:lnTo>
                    <a:pt x="603" y="755"/>
                  </a:lnTo>
                  <a:lnTo>
                    <a:pt x="577" y="745"/>
                  </a:lnTo>
                  <a:lnTo>
                    <a:pt x="554" y="731"/>
                  </a:lnTo>
                  <a:lnTo>
                    <a:pt x="534" y="711"/>
                  </a:lnTo>
                  <a:lnTo>
                    <a:pt x="519" y="688"/>
                  </a:lnTo>
                  <a:lnTo>
                    <a:pt x="510" y="662"/>
                  </a:lnTo>
                  <a:lnTo>
                    <a:pt x="506" y="632"/>
                  </a:lnTo>
                  <a:lnTo>
                    <a:pt x="506" y="126"/>
                  </a:lnTo>
                  <a:lnTo>
                    <a:pt x="510" y="97"/>
                  </a:lnTo>
                  <a:lnTo>
                    <a:pt x="519" y="71"/>
                  </a:lnTo>
                  <a:lnTo>
                    <a:pt x="534" y="48"/>
                  </a:lnTo>
                  <a:lnTo>
                    <a:pt x="554" y="28"/>
                  </a:lnTo>
                  <a:lnTo>
                    <a:pt x="577" y="13"/>
                  </a:lnTo>
                  <a:lnTo>
                    <a:pt x="603" y="3"/>
                  </a:lnTo>
                  <a:lnTo>
                    <a:pt x="633"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22" name="Google Shape;422;p15"/>
            <p:cNvSpPr/>
            <p:nvPr/>
          </p:nvSpPr>
          <p:spPr>
            <a:xfrm>
              <a:off x="6116506" y="4360704"/>
              <a:ext cx="433388" cy="533400"/>
            </a:xfrm>
            <a:custGeom>
              <a:rect b="b" l="l" r="r" t="t"/>
              <a:pathLst>
                <a:path extrusionOk="0" h="3360" w="2736">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423" name="Google Shape;423;p15"/>
          <p:cNvSpPr txBox="1"/>
          <p:nvPr/>
        </p:nvSpPr>
        <p:spPr>
          <a:xfrm>
            <a:off x="8219206" y="2678514"/>
            <a:ext cx="2860709"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424" name="Google Shape;424;p15"/>
          <p:cNvSpPr txBox="1"/>
          <p:nvPr/>
        </p:nvSpPr>
        <p:spPr>
          <a:xfrm>
            <a:off x="8219206" y="2344811"/>
            <a:ext cx="2852118"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425" name="Google Shape;425;p15"/>
          <p:cNvSpPr txBox="1"/>
          <p:nvPr/>
        </p:nvSpPr>
        <p:spPr>
          <a:xfrm>
            <a:off x="1172210" y="2678514"/>
            <a:ext cx="2860709" cy="584775"/>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426" name="Google Shape;426;p15"/>
          <p:cNvSpPr txBox="1"/>
          <p:nvPr/>
        </p:nvSpPr>
        <p:spPr>
          <a:xfrm>
            <a:off x="1172210" y="2344811"/>
            <a:ext cx="2852118" cy="4001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000"/>
              <a:buFont typeface="Arial"/>
              <a:buNone/>
            </a:pPr>
            <a:r>
              <a:rPr b="0" i="0" lang="en-US" sz="2000" u="none" cap="none" strike="noStrike">
                <a:solidFill>
                  <a:schemeClr val="accent1"/>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427" name="Google Shape;427;p15"/>
          <p:cNvSpPr txBox="1"/>
          <p:nvPr/>
        </p:nvSpPr>
        <p:spPr>
          <a:xfrm>
            <a:off x="8219206" y="4920603"/>
            <a:ext cx="2860709"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428" name="Google Shape;428;p15"/>
          <p:cNvSpPr txBox="1"/>
          <p:nvPr/>
        </p:nvSpPr>
        <p:spPr>
          <a:xfrm>
            <a:off x="8219206" y="4586900"/>
            <a:ext cx="2852118"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accent2"/>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429" name="Google Shape;429;p15"/>
          <p:cNvSpPr txBox="1"/>
          <p:nvPr/>
        </p:nvSpPr>
        <p:spPr>
          <a:xfrm>
            <a:off x="1172210" y="4920603"/>
            <a:ext cx="2860709" cy="584775"/>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430" name="Google Shape;430;p15"/>
          <p:cNvSpPr txBox="1"/>
          <p:nvPr/>
        </p:nvSpPr>
        <p:spPr>
          <a:xfrm>
            <a:off x="1172210" y="4586900"/>
            <a:ext cx="2852118" cy="4001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000"/>
              <a:buFont typeface="Arial"/>
              <a:buNone/>
            </a:pPr>
            <a:r>
              <a:rPr b="0" i="0" lang="en-US" sz="2000" u="none" cap="none" strike="noStrike">
                <a:solidFill>
                  <a:schemeClr val="lt2"/>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431" name="Google Shape;431;p15"/>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16"/>
          <p:cNvSpPr txBox="1"/>
          <p:nvPr>
            <p:ph type="title"/>
          </p:nvPr>
        </p:nvSpPr>
        <p:spPr>
          <a:xfrm>
            <a:off x="594126" y="-147096"/>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437" name="Google Shape;437;p16"/>
          <p:cNvSpPr txBox="1"/>
          <p:nvPr>
            <p:ph idx="12" type="sldNum"/>
          </p:nvPr>
        </p:nvSpPr>
        <p:spPr>
          <a:xfrm>
            <a:off x="11130853" y="6208429"/>
            <a:ext cx="441788" cy="501649"/>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438" name="Google Shape;438;p16"/>
          <p:cNvSpPr txBox="1"/>
          <p:nvPr/>
        </p:nvSpPr>
        <p:spPr>
          <a:xfrm>
            <a:off x="5201409" y="1325054"/>
            <a:ext cx="2860709"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439" name="Google Shape;439;p16"/>
          <p:cNvSpPr txBox="1"/>
          <p:nvPr/>
        </p:nvSpPr>
        <p:spPr>
          <a:xfrm>
            <a:off x="5201409" y="951829"/>
            <a:ext cx="2852118"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accent1"/>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440" name="Google Shape;440;p16"/>
          <p:cNvSpPr txBox="1"/>
          <p:nvPr/>
        </p:nvSpPr>
        <p:spPr>
          <a:xfrm>
            <a:off x="8226439" y="2939455"/>
            <a:ext cx="2860709"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441" name="Google Shape;441;p16"/>
          <p:cNvSpPr txBox="1"/>
          <p:nvPr/>
        </p:nvSpPr>
        <p:spPr>
          <a:xfrm>
            <a:off x="8226439" y="2551157"/>
            <a:ext cx="2852118"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442" name="Google Shape;442;p16"/>
          <p:cNvSpPr txBox="1"/>
          <p:nvPr/>
        </p:nvSpPr>
        <p:spPr>
          <a:xfrm>
            <a:off x="1239691" y="2663986"/>
            <a:ext cx="2860709" cy="584775"/>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443" name="Google Shape;443;p16"/>
          <p:cNvSpPr txBox="1"/>
          <p:nvPr/>
        </p:nvSpPr>
        <p:spPr>
          <a:xfrm>
            <a:off x="1239692" y="2275688"/>
            <a:ext cx="2852118" cy="4001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000"/>
              <a:buFont typeface="Arial"/>
              <a:buNone/>
            </a:pPr>
            <a:r>
              <a:rPr b="0" i="0" lang="en-US" sz="2000" u="none" cap="none" strike="noStrike">
                <a:solidFill>
                  <a:srgbClr val="3F3F3F"/>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444" name="Google Shape;444;p16"/>
          <p:cNvSpPr txBox="1"/>
          <p:nvPr/>
        </p:nvSpPr>
        <p:spPr>
          <a:xfrm>
            <a:off x="7787801" y="5480942"/>
            <a:ext cx="2860709"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445" name="Google Shape;445;p16"/>
          <p:cNvSpPr txBox="1"/>
          <p:nvPr/>
        </p:nvSpPr>
        <p:spPr>
          <a:xfrm>
            <a:off x="7787802" y="5092644"/>
            <a:ext cx="2852118"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lt2"/>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446" name="Google Shape;446;p16"/>
          <p:cNvSpPr txBox="1"/>
          <p:nvPr/>
        </p:nvSpPr>
        <p:spPr>
          <a:xfrm>
            <a:off x="1319639" y="5425775"/>
            <a:ext cx="2860709" cy="584775"/>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447" name="Google Shape;447;p16"/>
          <p:cNvSpPr txBox="1"/>
          <p:nvPr/>
        </p:nvSpPr>
        <p:spPr>
          <a:xfrm>
            <a:off x="1319639" y="5037477"/>
            <a:ext cx="2852118" cy="4001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000"/>
              <a:buFont typeface="Arial"/>
              <a:buNone/>
            </a:pPr>
            <a:r>
              <a:rPr b="0" i="0" lang="en-US" sz="2000" u="none" cap="none" strike="noStrike">
                <a:solidFill>
                  <a:schemeClr val="accent2"/>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grpSp>
        <p:nvGrpSpPr>
          <p:cNvPr id="448" name="Google Shape;448;p16"/>
          <p:cNvGrpSpPr/>
          <p:nvPr/>
        </p:nvGrpSpPr>
        <p:grpSpPr>
          <a:xfrm>
            <a:off x="4079093" y="2079861"/>
            <a:ext cx="4040166" cy="3919022"/>
            <a:chOff x="4075907" y="2079861"/>
            <a:chExt cx="4037011" cy="3919022"/>
          </a:xfrm>
        </p:grpSpPr>
        <p:grpSp>
          <p:nvGrpSpPr>
            <p:cNvPr id="449" name="Google Shape;449;p16"/>
            <p:cNvGrpSpPr/>
            <p:nvPr/>
          </p:nvGrpSpPr>
          <p:grpSpPr>
            <a:xfrm>
              <a:off x="4075907" y="2079861"/>
              <a:ext cx="4037011" cy="3919022"/>
              <a:chOff x="4075907" y="2079861"/>
              <a:chExt cx="4037011" cy="3919022"/>
            </a:xfrm>
          </p:grpSpPr>
          <p:sp>
            <p:nvSpPr>
              <p:cNvPr id="450" name="Google Shape;450;p16"/>
              <p:cNvSpPr/>
              <p:nvPr/>
            </p:nvSpPr>
            <p:spPr>
              <a:xfrm>
                <a:off x="5348364" y="2079861"/>
                <a:ext cx="1504804" cy="1944083"/>
              </a:xfrm>
              <a:custGeom>
                <a:rect b="b" l="l" r="r" t="t"/>
                <a:pathLst>
                  <a:path extrusionOk="0" h="2143" w="1658">
                    <a:moveTo>
                      <a:pt x="828" y="93"/>
                    </a:moveTo>
                    <a:lnTo>
                      <a:pt x="753" y="97"/>
                    </a:lnTo>
                    <a:lnTo>
                      <a:pt x="679" y="110"/>
                    </a:lnTo>
                    <a:lnTo>
                      <a:pt x="608" y="130"/>
                    </a:lnTo>
                    <a:lnTo>
                      <a:pt x="541" y="155"/>
                    </a:lnTo>
                    <a:lnTo>
                      <a:pt x="476" y="189"/>
                    </a:lnTo>
                    <a:lnTo>
                      <a:pt x="417" y="228"/>
                    </a:lnTo>
                    <a:lnTo>
                      <a:pt x="360" y="274"/>
                    </a:lnTo>
                    <a:lnTo>
                      <a:pt x="310" y="324"/>
                    </a:lnTo>
                    <a:lnTo>
                      <a:pt x="264" y="379"/>
                    </a:lnTo>
                    <a:lnTo>
                      <a:pt x="225" y="440"/>
                    </a:lnTo>
                    <a:lnTo>
                      <a:pt x="193" y="503"/>
                    </a:lnTo>
                    <a:lnTo>
                      <a:pt x="166" y="572"/>
                    </a:lnTo>
                    <a:lnTo>
                      <a:pt x="146" y="642"/>
                    </a:lnTo>
                    <a:lnTo>
                      <a:pt x="134" y="717"/>
                    </a:lnTo>
                    <a:lnTo>
                      <a:pt x="130" y="792"/>
                    </a:lnTo>
                    <a:lnTo>
                      <a:pt x="134" y="869"/>
                    </a:lnTo>
                    <a:lnTo>
                      <a:pt x="146" y="942"/>
                    </a:lnTo>
                    <a:lnTo>
                      <a:pt x="166" y="1013"/>
                    </a:lnTo>
                    <a:lnTo>
                      <a:pt x="193" y="1081"/>
                    </a:lnTo>
                    <a:lnTo>
                      <a:pt x="225" y="1145"/>
                    </a:lnTo>
                    <a:lnTo>
                      <a:pt x="264" y="1205"/>
                    </a:lnTo>
                    <a:lnTo>
                      <a:pt x="310" y="1260"/>
                    </a:lnTo>
                    <a:lnTo>
                      <a:pt x="360" y="1311"/>
                    </a:lnTo>
                    <a:lnTo>
                      <a:pt x="417" y="1356"/>
                    </a:lnTo>
                    <a:lnTo>
                      <a:pt x="476" y="1396"/>
                    </a:lnTo>
                    <a:lnTo>
                      <a:pt x="541" y="1429"/>
                    </a:lnTo>
                    <a:lnTo>
                      <a:pt x="608" y="1456"/>
                    </a:lnTo>
                    <a:lnTo>
                      <a:pt x="679" y="1475"/>
                    </a:lnTo>
                    <a:lnTo>
                      <a:pt x="753" y="1487"/>
                    </a:lnTo>
                    <a:lnTo>
                      <a:pt x="828" y="1491"/>
                    </a:lnTo>
                    <a:lnTo>
                      <a:pt x="905" y="1487"/>
                    </a:lnTo>
                    <a:lnTo>
                      <a:pt x="979" y="1475"/>
                    </a:lnTo>
                    <a:lnTo>
                      <a:pt x="1050" y="1456"/>
                    </a:lnTo>
                    <a:lnTo>
                      <a:pt x="1117" y="1429"/>
                    </a:lnTo>
                    <a:lnTo>
                      <a:pt x="1182" y="1396"/>
                    </a:lnTo>
                    <a:lnTo>
                      <a:pt x="1241" y="1356"/>
                    </a:lnTo>
                    <a:lnTo>
                      <a:pt x="1298" y="1311"/>
                    </a:lnTo>
                    <a:lnTo>
                      <a:pt x="1348" y="1260"/>
                    </a:lnTo>
                    <a:lnTo>
                      <a:pt x="1394" y="1205"/>
                    </a:lnTo>
                    <a:lnTo>
                      <a:pt x="1433" y="1145"/>
                    </a:lnTo>
                    <a:lnTo>
                      <a:pt x="1465" y="1081"/>
                    </a:lnTo>
                    <a:lnTo>
                      <a:pt x="1492" y="1013"/>
                    </a:lnTo>
                    <a:lnTo>
                      <a:pt x="1512" y="942"/>
                    </a:lnTo>
                    <a:lnTo>
                      <a:pt x="1525" y="869"/>
                    </a:lnTo>
                    <a:lnTo>
                      <a:pt x="1529" y="792"/>
                    </a:lnTo>
                    <a:lnTo>
                      <a:pt x="1525" y="717"/>
                    </a:lnTo>
                    <a:lnTo>
                      <a:pt x="1512" y="642"/>
                    </a:lnTo>
                    <a:lnTo>
                      <a:pt x="1492" y="572"/>
                    </a:lnTo>
                    <a:lnTo>
                      <a:pt x="1465" y="503"/>
                    </a:lnTo>
                    <a:lnTo>
                      <a:pt x="1433" y="440"/>
                    </a:lnTo>
                    <a:lnTo>
                      <a:pt x="1394" y="379"/>
                    </a:lnTo>
                    <a:lnTo>
                      <a:pt x="1348" y="324"/>
                    </a:lnTo>
                    <a:lnTo>
                      <a:pt x="1298" y="274"/>
                    </a:lnTo>
                    <a:lnTo>
                      <a:pt x="1241" y="228"/>
                    </a:lnTo>
                    <a:lnTo>
                      <a:pt x="1182" y="189"/>
                    </a:lnTo>
                    <a:lnTo>
                      <a:pt x="1117" y="155"/>
                    </a:lnTo>
                    <a:lnTo>
                      <a:pt x="1050" y="130"/>
                    </a:lnTo>
                    <a:lnTo>
                      <a:pt x="979" y="110"/>
                    </a:lnTo>
                    <a:lnTo>
                      <a:pt x="905" y="97"/>
                    </a:lnTo>
                    <a:lnTo>
                      <a:pt x="828" y="93"/>
                    </a:lnTo>
                    <a:close/>
                    <a:moveTo>
                      <a:pt x="828" y="0"/>
                    </a:moveTo>
                    <a:lnTo>
                      <a:pt x="913" y="4"/>
                    </a:lnTo>
                    <a:lnTo>
                      <a:pt x="996" y="18"/>
                    </a:lnTo>
                    <a:lnTo>
                      <a:pt x="1075" y="38"/>
                    </a:lnTo>
                    <a:lnTo>
                      <a:pt x="1152" y="65"/>
                    </a:lnTo>
                    <a:lnTo>
                      <a:pt x="1224" y="100"/>
                    </a:lnTo>
                    <a:lnTo>
                      <a:pt x="1292" y="142"/>
                    </a:lnTo>
                    <a:lnTo>
                      <a:pt x="1356" y="189"/>
                    </a:lnTo>
                    <a:lnTo>
                      <a:pt x="1415" y="243"/>
                    </a:lnTo>
                    <a:lnTo>
                      <a:pt x="1469" y="302"/>
                    </a:lnTo>
                    <a:lnTo>
                      <a:pt x="1516" y="366"/>
                    </a:lnTo>
                    <a:lnTo>
                      <a:pt x="1558" y="435"/>
                    </a:lnTo>
                    <a:lnTo>
                      <a:pt x="1593" y="506"/>
                    </a:lnTo>
                    <a:lnTo>
                      <a:pt x="1620" y="583"/>
                    </a:lnTo>
                    <a:lnTo>
                      <a:pt x="1641" y="663"/>
                    </a:lnTo>
                    <a:lnTo>
                      <a:pt x="1654" y="745"/>
                    </a:lnTo>
                    <a:lnTo>
                      <a:pt x="1658" y="828"/>
                    </a:lnTo>
                    <a:lnTo>
                      <a:pt x="1655" y="874"/>
                    </a:lnTo>
                    <a:lnTo>
                      <a:pt x="1649" y="923"/>
                    </a:lnTo>
                    <a:lnTo>
                      <a:pt x="1637" y="971"/>
                    </a:lnTo>
                    <a:lnTo>
                      <a:pt x="1620" y="1024"/>
                    </a:lnTo>
                    <a:lnTo>
                      <a:pt x="1600" y="1077"/>
                    </a:lnTo>
                    <a:lnTo>
                      <a:pt x="1577" y="1131"/>
                    </a:lnTo>
                    <a:lnTo>
                      <a:pt x="1550" y="1186"/>
                    </a:lnTo>
                    <a:lnTo>
                      <a:pt x="1520" y="1241"/>
                    </a:lnTo>
                    <a:lnTo>
                      <a:pt x="1489" y="1298"/>
                    </a:lnTo>
                    <a:lnTo>
                      <a:pt x="1454" y="1354"/>
                    </a:lnTo>
                    <a:lnTo>
                      <a:pt x="1419" y="1411"/>
                    </a:lnTo>
                    <a:lnTo>
                      <a:pt x="1382" y="1468"/>
                    </a:lnTo>
                    <a:lnTo>
                      <a:pt x="1342" y="1523"/>
                    </a:lnTo>
                    <a:lnTo>
                      <a:pt x="1303" y="1577"/>
                    </a:lnTo>
                    <a:lnTo>
                      <a:pt x="1264" y="1631"/>
                    </a:lnTo>
                    <a:lnTo>
                      <a:pt x="1224" y="1684"/>
                    </a:lnTo>
                    <a:lnTo>
                      <a:pt x="1183" y="1735"/>
                    </a:lnTo>
                    <a:lnTo>
                      <a:pt x="1144" y="1785"/>
                    </a:lnTo>
                    <a:lnTo>
                      <a:pt x="1105" y="1831"/>
                    </a:lnTo>
                    <a:lnTo>
                      <a:pt x="1069" y="1876"/>
                    </a:lnTo>
                    <a:lnTo>
                      <a:pt x="1032" y="1918"/>
                    </a:lnTo>
                    <a:lnTo>
                      <a:pt x="998" y="1957"/>
                    </a:lnTo>
                    <a:lnTo>
                      <a:pt x="966" y="1994"/>
                    </a:lnTo>
                    <a:lnTo>
                      <a:pt x="936" y="2027"/>
                    </a:lnTo>
                    <a:lnTo>
                      <a:pt x="911" y="2056"/>
                    </a:lnTo>
                    <a:lnTo>
                      <a:pt x="886" y="2081"/>
                    </a:lnTo>
                    <a:lnTo>
                      <a:pt x="868" y="2103"/>
                    </a:lnTo>
                    <a:lnTo>
                      <a:pt x="851" y="2121"/>
                    </a:lnTo>
                    <a:lnTo>
                      <a:pt x="839" y="2133"/>
                    </a:lnTo>
                    <a:lnTo>
                      <a:pt x="831" y="2141"/>
                    </a:lnTo>
                    <a:lnTo>
                      <a:pt x="828" y="2143"/>
                    </a:lnTo>
                    <a:lnTo>
                      <a:pt x="827" y="2141"/>
                    </a:lnTo>
                    <a:lnTo>
                      <a:pt x="819" y="2133"/>
                    </a:lnTo>
                    <a:lnTo>
                      <a:pt x="807" y="2121"/>
                    </a:lnTo>
                    <a:lnTo>
                      <a:pt x="791" y="2103"/>
                    </a:lnTo>
                    <a:lnTo>
                      <a:pt x="772" y="2081"/>
                    </a:lnTo>
                    <a:lnTo>
                      <a:pt x="747" y="2056"/>
                    </a:lnTo>
                    <a:lnTo>
                      <a:pt x="722" y="2027"/>
                    </a:lnTo>
                    <a:lnTo>
                      <a:pt x="692" y="1994"/>
                    </a:lnTo>
                    <a:lnTo>
                      <a:pt x="660" y="1957"/>
                    </a:lnTo>
                    <a:lnTo>
                      <a:pt x="626" y="1918"/>
                    </a:lnTo>
                    <a:lnTo>
                      <a:pt x="590" y="1876"/>
                    </a:lnTo>
                    <a:lnTo>
                      <a:pt x="553" y="1831"/>
                    </a:lnTo>
                    <a:lnTo>
                      <a:pt x="514" y="1785"/>
                    </a:lnTo>
                    <a:lnTo>
                      <a:pt x="475" y="1735"/>
                    </a:lnTo>
                    <a:lnTo>
                      <a:pt x="434" y="1684"/>
                    </a:lnTo>
                    <a:lnTo>
                      <a:pt x="394" y="1631"/>
                    </a:lnTo>
                    <a:lnTo>
                      <a:pt x="355" y="1577"/>
                    </a:lnTo>
                    <a:lnTo>
                      <a:pt x="316" y="1523"/>
                    </a:lnTo>
                    <a:lnTo>
                      <a:pt x="277" y="1468"/>
                    </a:lnTo>
                    <a:lnTo>
                      <a:pt x="239" y="1411"/>
                    </a:lnTo>
                    <a:lnTo>
                      <a:pt x="204" y="1354"/>
                    </a:lnTo>
                    <a:lnTo>
                      <a:pt x="169" y="1298"/>
                    </a:lnTo>
                    <a:lnTo>
                      <a:pt x="138" y="1241"/>
                    </a:lnTo>
                    <a:lnTo>
                      <a:pt x="108" y="1186"/>
                    </a:lnTo>
                    <a:lnTo>
                      <a:pt x="81" y="1131"/>
                    </a:lnTo>
                    <a:lnTo>
                      <a:pt x="58" y="1077"/>
                    </a:lnTo>
                    <a:lnTo>
                      <a:pt x="38" y="1024"/>
                    </a:lnTo>
                    <a:lnTo>
                      <a:pt x="22" y="971"/>
                    </a:lnTo>
                    <a:lnTo>
                      <a:pt x="9" y="923"/>
                    </a:lnTo>
                    <a:lnTo>
                      <a:pt x="3" y="874"/>
                    </a:lnTo>
                    <a:lnTo>
                      <a:pt x="0" y="828"/>
                    </a:lnTo>
                    <a:lnTo>
                      <a:pt x="4" y="745"/>
                    </a:lnTo>
                    <a:lnTo>
                      <a:pt x="18" y="663"/>
                    </a:lnTo>
                    <a:lnTo>
                      <a:pt x="38" y="583"/>
                    </a:lnTo>
                    <a:lnTo>
                      <a:pt x="65" y="506"/>
                    </a:lnTo>
                    <a:lnTo>
                      <a:pt x="100" y="435"/>
                    </a:lnTo>
                    <a:lnTo>
                      <a:pt x="142" y="366"/>
                    </a:lnTo>
                    <a:lnTo>
                      <a:pt x="189" y="302"/>
                    </a:lnTo>
                    <a:lnTo>
                      <a:pt x="243" y="243"/>
                    </a:lnTo>
                    <a:lnTo>
                      <a:pt x="302" y="189"/>
                    </a:lnTo>
                    <a:lnTo>
                      <a:pt x="366" y="142"/>
                    </a:lnTo>
                    <a:lnTo>
                      <a:pt x="434" y="100"/>
                    </a:lnTo>
                    <a:lnTo>
                      <a:pt x="506" y="65"/>
                    </a:lnTo>
                    <a:lnTo>
                      <a:pt x="583" y="38"/>
                    </a:lnTo>
                    <a:lnTo>
                      <a:pt x="662" y="18"/>
                    </a:lnTo>
                    <a:lnTo>
                      <a:pt x="745" y="4"/>
                    </a:lnTo>
                    <a:lnTo>
                      <a:pt x="828" y="0"/>
                    </a:lnTo>
                    <a:close/>
                  </a:path>
                </a:pathLst>
              </a:custGeom>
              <a:solidFill>
                <a:schemeClr val="accent1"/>
              </a:solidFill>
              <a:ln>
                <a:noFill/>
              </a:ln>
              <a:effectLst>
                <a:outerShdw blurRad="101600" rotWithShape="0" algn="tl" dir="2700000" dist="76200">
                  <a:srgbClr val="000000">
                    <a:alpha val="30196"/>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51" name="Google Shape;451;p16"/>
              <p:cNvSpPr/>
              <p:nvPr/>
            </p:nvSpPr>
            <p:spPr>
              <a:xfrm>
                <a:off x="6225107" y="3009245"/>
                <a:ext cx="1887811" cy="1488466"/>
              </a:xfrm>
              <a:custGeom>
                <a:rect b="b" l="l" r="r" t="t"/>
                <a:pathLst>
                  <a:path extrusionOk="0" h="1640" w="2079">
                    <a:moveTo>
                      <a:pt x="1278" y="119"/>
                    </a:moveTo>
                    <a:lnTo>
                      <a:pt x="1208" y="123"/>
                    </a:lnTo>
                    <a:lnTo>
                      <a:pt x="1139" y="134"/>
                    </a:lnTo>
                    <a:lnTo>
                      <a:pt x="1070" y="152"/>
                    </a:lnTo>
                    <a:lnTo>
                      <a:pt x="1003" y="178"/>
                    </a:lnTo>
                    <a:lnTo>
                      <a:pt x="941" y="210"/>
                    </a:lnTo>
                    <a:lnTo>
                      <a:pt x="883" y="247"/>
                    </a:lnTo>
                    <a:lnTo>
                      <a:pt x="829" y="289"/>
                    </a:lnTo>
                    <a:lnTo>
                      <a:pt x="779" y="336"/>
                    </a:lnTo>
                    <a:lnTo>
                      <a:pt x="736" y="387"/>
                    </a:lnTo>
                    <a:lnTo>
                      <a:pt x="696" y="442"/>
                    </a:lnTo>
                    <a:lnTo>
                      <a:pt x="663" y="500"/>
                    </a:lnTo>
                    <a:lnTo>
                      <a:pt x="636" y="561"/>
                    </a:lnTo>
                    <a:lnTo>
                      <a:pt x="614" y="625"/>
                    </a:lnTo>
                    <a:lnTo>
                      <a:pt x="598" y="691"/>
                    </a:lnTo>
                    <a:lnTo>
                      <a:pt x="590" y="758"/>
                    </a:lnTo>
                    <a:lnTo>
                      <a:pt x="587" y="825"/>
                    </a:lnTo>
                    <a:lnTo>
                      <a:pt x="591" y="896"/>
                    </a:lnTo>
                    <a:lnTo>
                      <a:pt x="602" y="964"/>
                    </a:lnTo>
                    <a:lnTo>
                      <a:pt x="621" y="1033"/>
                    </a:lnTo>
                    <a:lnTo>
                      <a:pt x="647" y="1101"/>
                    </a:lnTo>
                    <a:lnTo>
                      <a:pt x="679" y="1163"/>
                    </a:lnTo>
                    <a:lnTo>
                      <a:pt x="715" y="1221"/>
                    </a:lnTo>
                    <a:lnTo>
                      <a:pt x="757" y="1275"/>
                    </a:lnTo>
                    <a:lnTo>
                      <a:pt x="804" y="1324"/>
                    </a:lnTo>
                    <a:lnTo>
                      <a:pt x="856" y="1368"/>
                    </a:lnTo>
                    <a:lnTo>
                      <a:pt x="911" y="1407"/>
                    </a:lnTo>
                    <a:lnTo>
                      <a:pt x="969" y="1440"/>
                    </a:lnTo>
                    <a:lnTo>
                      <a:pt x="1030" y="1467"/>
                    </a:lnTo>
                    <a:lnTo>
                      <a:pt x="1093" y="1489"/>
                    </a:lnTo>
                    <a:lnTo>
                      <a:pt x="1159" y="1505"/>
                    </a:lnTo>
                    <a:lnTo>
                      <a:pt x="1227" y="1513"/>
                    </a:lnTo>
                    <a:lnTo>
                      <a:pt x="1294" y="1516"/>
                    </a:lnTo>
                    <a:lnTo>
                      <a:pt x="1364" y="1512"/>
                    </a:lnTo>
                    <a:lnTo>
                      <a:pt x="1433" y="1501"/>
                    </a:lnTo>
                    <a:lnTo>
                      <a:pt x="1502" y="1482"/>
                    </a:lnTo>
                    <a:lnTo>
                      <a:pt x="1569" y="1457"/>
                    </a:lnTo>
                    <a:lnTo>
                      <a:pt x="1631" y="1424"/>
                    </a:lnTo>
                    <a:lnTo>
                      <a:pt x="1689" y="1388"/>
                    </a:lnTo>
                    <a:lnTo>
                      <a:pt x="1743" y="1346"/>
                    </a:lnTo>
                    <a:lnTo>
                      <a:pt x="1793" y="1299"/>
                    </a:lnTo>
                    <a:lnTo>
                      <a:pt x="1836" y="1248"/>
                    </a:lnTo>
                    <a:lnTo>
                      <a:pt x="1876" y="1192"/>
                    </a:lnTo>
                    <a:lnTo>
                      <a:pt x="1909" y="1134"/>
                    </a:lnTo>
                    <a:lnTo>
                      <a:pt x="1936" y="1074"/>
                    </a:lnTo>
                    <a:lnTo>
                      <a:pt x="1958" y="1010"/>
                    </a:lnTo>
                    <a:lnTo>
                      <a:pt x="1974" y="944"/>
                    </a:lnTo>
                    <a:lnTo>
                      <a:pt x="1982" y="877"/>
                    </a:lnTo>
                    <a:lnTo>
                      <a:pt x="1985" y="809"/>
                    </a:lnTo>
                    <a:lnTo>
                      <a:pt x="1981" y="739"/>
                    </a:lnTo>
                    <a:lnTo>
                      <a:pt x="1970" y="670"/>
                    </a:lnTo>
                    <a:lnTo>
                      <a:pt x="1951" y="602"/>
                    </a:lnTo>
                    <a:lnTo>
                      <a:pt x="1926" y="534"/>
                    </a:lnTo>
                    <a:lnTo>
                      <a:pt x="1893" y="472"/>
                    </a:lnTo>
                    <a:lnTo>
                      <a:pt x="1857" y="414"/>
                    </a:lnTo>
                    <a:lnTo>
                      <a:pt x="1815" y="360"/>
                    </a:lnTo>
                    <a:lnTo>
                      <a:pt x="1768" y="310"/>
                    </a:lnTo>
                    <a:lnTo>
                      <a:pt x="1716" y="267"/>
                    </a:lnTo>
                    <a:lnTo>
                      <a:pt x="1661" y="228"/>
                    </a:lnTo>
                    <a:lnTo>
                      <a:pt x="1603" y="194"/>
                    </a:lnTo>
                    <a:lnTo>
                      <a:pt x="1542" y="167"/>
                    </a:lnTo>
                    <a:lnTo>
                      <a:pt x="1479" y="146"/>
                    </a:lnTo>
                    <a:lnTo>
                      <a:pt x="1413" y="130"/>
                    </a:lnTo>
                    <a:lnTo>
                      <a:pt x="1345" y="121"/>
                    </a:lnTo>
                    <a:lnTo>
                      <a:pt x="1278" y="119"/>
                    </a:lnTo>
                    <a:close/>
                    <a:moveTo>
                      <a:pt x="1286" y="0"/>
                    </a:moveTo>
                    <a:lnTo>
                      <a:pt x="1358" y="7"/>
                    </a:lnTo>
                    <a:lnTo>
                      <a:pt x="1428" y="19"/>
                    </a:lnTo>
                    <a:lnTo>
                      <a:pt x="1496" y="36"/>
                    </a:lnTo>
                    <a:lnTo>
                      <a:pt x="1563" y="61"/>
                    </a:lnTo>
                    <a:lnTo>
                      <a:pt x="1627" y="90"/>
                    </a:lnTo>
                    <a:lnTo>
                      <a:pt x="1689" y="125"/>
                    </a:lnTo>
                    <a:lnTo>
                      <a:pt x="1747" y="165"/>
                    </a:lnTo>
                    <a:lnTo>
                      <a:pt x="1803" y="210"/>
                    </a:lnTo>
                    <a:lnTo>
                      <a:pt x="1854" y="259"/>
                    </a:lnTo>
                    <a:lnTo>
                      <a:pt x="1901" y="313"/>
                    </a:lnTo>
                    <a:lnTo>
                      <a:pt x="1943" y="372"/>
                    </a:lnTo>
                    <a:lnTo>
                      <a:pt x="1981" y="436"/>
                    </a:lnTo>
                    <a:lnTo>
                      <a:pt x="2013" y="502"/>
                    </a:lnTo>
                    <a:lnTo>
                      <a:pt x="2040" y="572"/>
                    </a:lnTo>
                    <a:lnTo>
                      <a:pt x="2059" y="645"/>
                    </a:lnTo>
                    <a:lnTo>
                      <a:pt x="2073" y="719"/>
                    </a:lnTo>
                    <a:lnTo>
                      <a:pt x="2079" y="792"/>
                    </a:lnTo>
                    <a:lnTo>
                      <a:pt x="2079" y="863"/>
                    </a:lnTo>
                    <a:lnTo>
                      <a:pt x="2074" y="935"/>
                    </a:lnTo>
                    <a:lnTo>
                      <a:pt x="2062" y="1005"/>
                    </a:lnTo>
                    <a:lnTo>
                      <a:pt x="2043" y="1074"/>
                    </a:lnTo>
                    <a:lnTo>
                      <a:pt x="2019" y="1141"/>
                    </a:lnTo>
                    <a:lnTo>
                      <a:pt x="1990" y="1204"/>
                    </a:lnTo>
                    <a:lnTo>
                      <a:pt x="1955" y="1267"/>
                    </a:lnTo>
                    <a:lnTo>
                      <a:pt x="1915" y="1324"/>
                    </a:lnTo>
                    <a:lnTo>
                      <a:pt x="1870" y="1380"/>
                    </a:lnTo>
                    <a:lnTo>
                      <a:pt x="1820" y="1431"/>
                    </a:lnTo>
                    <a:lnTo>
                      <a:pt x="1766" y="1478"/>
                    </a:lnTo>
                    <a:lnTo>
                      <a:pt x="1708" y="1520"/>
                    </a:lnTo>
                    <a:lnTo>
                      <a:pt x="1645" y="1558"/>
                    </a:lnTo>
                    <a:lnTo>
                      <a:pt x="1579" y="1590"/>
                    </a:lnTo>
                    <a:lnTo>
                      <a:pt x="1507" y="1617"/>
                    </a:lnTo>
                    <a:lnTo>
                      <a:pt x="1461" y="1629"/>
                    </a:lnTo>
                    <a:lnTo>
                      <a:pt x="1413" y="1636"/>
                    </a:lnTo>
                    <a:lnTo>
                      <a:pt x="1359" y="1640"/>
                    </a:lnTo>
                    <a:lnTo>
                      <a:pt x="1304" y="1640"/>
                    </a:lnTo>
                    <a:lnTo>
                      <a:pt x="1244" y="1637"/>
                    </a:lnTo>
                    <a:lnTo>
                      <a:pt x="1184" y="1631"/>
                    </a:lnTo>
                    <a:lnTo>
                      <a:pt x="1120" y="1623"/>
                    </a:lnTo>
                    <a:lnTo>
                      <a:pt x="1055" y="1610"/>
                    </a:lnTo>
                    <a:lnTo>
                      <a:pt x="991" y="1597"/>
                    </a:lnTo>
                    <a:lnTo>
                      <a:pt x="923" y="1581"/>
                    </a:lnTo>
                    <a:lnTo>
                      <a:pt x="856" y="1563"/>
                    </a:lnTo>
                    <a:lnTo>
                      <a:pt x="790" y="1543"/>
                    </a:lnTo>
                    <a:lnTo>
                      <a:pt x="722" y="1523"/>
                    </a:lnTo>
                    <a:lnTo>
                      <a:pt x="656" y="1501"/>
                    </a:lnTo>
                    <a:lnTo>
                      <a:pt x="591" y="1478"/>
                    </a:lnTo>
                    <a:lnTo>
                      <a:pt x="526" y="1455"/>
                    </a:lnTo>
                    <a:lnTo>
                      <a:pt x="466" y="1432"/>
                    </a:lnTo>
                    <a:lnTo>
                      <a:pt x="405" y="1409"/>
                    </a:lnTo>
                    <a:lnTo>
                      <a:pt x="348" y="1388"/>
                    </a:lnTo>
                    <a:lnTo>
                      <a:pt x="294" y="1365"/>
                    </a:lnTo>
                    <a:lnTo>
                      <a:pt x="245" y="1343"/>
                    </a:lnTo>
                    <a:lnTo>
                      <a:pt x="197" y="1324"/>
                    </a:lnTo>
                    <a:lnTo>
                      <a:pt x="154" y="1306"/>
                    </a:lnTo>
                    <a:lnTo>
                      <a:pt x="115" y="1288"/>
                    </a:lnTo>
                    <a:lnTo>
                      <a:pt x="83" y="1273"/>
                    </a:lnTo>
                    <a:lnTo>
                      <a:pt x="54" y="1260"/>
                    </a:lnTo>
                    <a:lnTo>
                      <a:pt x="31" y="1249"/>
                    </a:lnTo>
                    <a:lnTo>
                      <a:pt x="15" y="1241"/>
                    </a:lnTo>
                    <a:lnTo>
                      <a:pt x="4" y="1237"/>
                    </a:lnTo>
                    <a:lnTo>
                      <a:pt x="0" y="1235"/>
                    </a:lnTo>
                    <a:lnTo>
                      <a:pt x="3" y="1231"/>
                    </a:lnTo>
                    <a:lnTo>
                      <a:pt x="8" y="1222"/>
                    </a:lnTo>
                    <a:lnTo>
                      <a:pt x="17" y="1206"/>
                    </a:lnTo>
                    <a:lnTo>
                      <a:pt x="29" y="1183"/>
                    </a:lnTo>
                    <a:lnTo>
                      <a:pt x="45" y="1156"/>
                    </a:lnTo>
                    <a:lnTo>
                      <a:pt x="62" y="1124"/>
                    </a:lnTo>
                    <a:lnTo>
                      <a:pt x="84" y="1088"/>
                    </a:lnTo>
                    <a:lnTo>
                      <a:pt x="107" y="1048"/>
                    </a:lnTo>
                    <a:lnTo>
                      <a:pt x="134" y="1003"/>
                    </a:lnTo>
                    <a:lnTo>
                      <a:pt x="162" y="956"/>
                    </a:lnTo>
                    <a:lnTo>
                      <a:pt x="192" y="906"/>
                    </a:lnTo>
                    <a:lnTo>
                      <a:pt x="226" y="855"/>
                    </a:lnTo>
                    <a:lnTo>
                      <a:pt x="261" y="801"/>
                    </a:lnTo>
                    <a:lnTo>
                      <a:pt x="297" y="747"/>
                    </a:lnTo>
                    <a:lnTo>
                      <a:pt x="335" y="691"/>
                    </a:lnTo>
                    <a:lnTo>
                      <a:pt x="374" y="634"/>
                    </a:lnTo>
                    <a:lnTo>
                      <a:pt x="415" y="579"/>
                    </a:lnTo>
                    <a:lnTo>
                      <a:pt x="458" y="522"/>
                    </a:lnTo>
                    <a:lnTo>
                      <a:pt x="500" y="467"/>
                    </a:lnTo>
                    <a:lnTo>
                      <a:pt x="544" y="413"/>
                    </a:lnTo>
                    <a:lnTo>
                      <a:pt x="589" y="362"/>
                    </a:lnTo>
                    <a:lnTo>
                      <a:pt x="633" y="310"/>
                    </a:lnTo>
                    <a:lnTo>
                      <a:pt x="679" y="263"/>
                    </a:lnTo>
                    <a:lnTo>
                      <a:pt x="725" y="219"/>
                    </a:lnTo>
                    <a:lnTo>
                      <a:pt x="771" y="178"/>
                    </a:lnTo>
                    <a:lnTo>
                      <a:pt x="817" y="142"/>
                    </a:lnTo>
                    <a:lnTo>
                      <a:pt x="861" y="108"/>
                    </a:lnTo>
                    <a:lnTo>
                      <a:pt x="907" y="81"/>
                    </a:lnTo>
                    <a:lnTo>
                      <a:pt x="951" y="58"/>
                    </a:lnTo>
                    <a:lnTo>
                      <a:pt x="995" y="41"/>
                    </a:lnTo>
                    <a:lnTo>
                      <a:pt x="1067" y="20"/>
                    </a:lnTo>
                    <a:lnTo>
                      <a:pt x="1140" y="7"/>
                    </a:lnTo>
                    <a:lnTo>
                      <a:pt x="1213" y="0"/>
                    </a:lnTo>
                    <a:lnTo>
                      <a:pt x="1286" y="0"/>
                    </a:lnTo>
                    <a:close/>
                  </a:path>
                </a:pathLst>
              </a:custGeom>
              <a:solidFill>
                <a:schemeClr val="dk1"/>
              </a:solidFill>
              <a:ln>
                <a:noFill/>
              </a:ln>
              <a:effectLst>
                <a:outerShdw blurRad="101600" rotWithShape="0" algn="tl" dir="2700000" dist="76200">
                  <a:srgbClr val="000000">
                    <a:alpha val="30196"/>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52" name="Google Shape;452;p16"/>
              <p:cNvSpPr/>
              <p:nvPr/>
            </p:nvSpPr>
            <p:spPr>
              <a:xfrm>
                <a:off x="4075907" y="2991093"/>
                <a:ext cx="1884180" cy="1488466"/>
              </a:xfrm>
              <a:custGeom>
                <a:rect b="b" l="l" r="r" t="t"/>
                <a:pathLst>
                  <a:path extrusionOk="0" h="1640" w="2078">
                    <a:moveTo>
                      <a:pt x="802" y="119"/>
                    </a:moveTo>
                    <a:lnTo>
                      <a:pt x="733" y="122"/>
                    </a:lnTo>
                    <a:lnTo>
                      <a:pt x="667" y="130"/>
                    </a:lnTo>
                    <a:lnTo>
                      <a:pt x="601" y="146"/>
                    </a:lnTo>
                    <a:lnTo>
                      <a:pt x="537" y="167"/>
                    </a:lnTo>
                    <a:lnTo>
                      <a:pt x="477" y="194"/>
                    </a:lnTo>
                    <a:lnTo>
                      <a:pt x="417" y="228"/>
                    </a:lnTo>
                    <a:lnTo>
                      <a:pt x="363" y="267"/>
                    </a:lnTo>
                    <a:lnTo>
                      <a:pt x="312" y="310"/>
                    </a:lnTo>
                    <a:lnTo>
                      <a:pt x="265" y="360"/>
                    </a:lnTo>
                    <a:lnTo>
                      <a:pt x="223" y="413"/>
                    </a:lnTo>
                    <a:lnTo>
                      <a:pt x="185" y="472"/>
                    </a:lnTo>
                    <a:lnTo>
                      <a:pt x="154" y="534"/>
                    </a:lnTo>
                    <a:lnTo>
                      <a:pt x="129" y="602"/>
                    </a:lnTo>
                    <a:lnTo>
                      <a:pt x="110" y="670"/>
                    </a:lnTo>
                    <a:lnTo>
                      <a:pt x="99" y="739"/>
                    </a:lnTo>
                    <a:lnTo>
                      <a:pt x="95" y="808"/>
                    </a:lnTo>
                    <a:lnTo>
                      <a:pt x="96" y="877"/>
                    </a:lnTo>
                    <a:lnTo>
                      <a:pt x="106" y="944"/>
                    </a:lnTo>
                    <a:lnTo>
                      <a:pt x="122" y="1010"/>
                    </a:lnTo>
                    <a:lnTo>
                      <a:pt x="143" y="1074"/>
                    </a:lnTo>
                    <a:lnTo>
                      <a:pt x="170" y="1134"/>
                    </a:lnTo>
                    <a:lnTo>
                      <a:pt x="204" y="1192"/>
                    </a:lnTo>
                    <a:lnTo>
                      <a:pt x="242" y="1248"/>
                    </a:lnTo>
                    <a:lnTo>
                      <a:pt x="286" y="1299"/>
                    </a:lnTo>
                    <a:lnTo>
                      <a:pt x="335" y="1346"/>
                    </a:lnTo>
                    <a:lnTo>
                      <a:pt x="389" y="1388"/>
                    </a:lnTo>
                    <a:lnTo>
                      <a:pt x="448" y="1424"/>
                    </a:lnTo>
                    <a:lnTo>
                      <a:pt x="510" y="1457"/>
                    </a:lnTo>
                    <a:lnTo>
                      <a:pt x="578" y="1482"/>
                    </a:lnTo>
                    <a:lnTo>
                      <a:pt x="647" y="1500"/>
                    </a:lnTo>
                    <a:lnTo>
                      <a:pt x="715" y="1512"/>
                    </a:lnTo>
                    <a:lnTo>
                      <a:pt x="784" y="1516"/>
                    </a:lnTo>
                    <a:lnTo>
                      <a:pt x="853" y="1513"/>
                    </a:lnTo>
                    <a:lnTo>
                      <a:pt x="920" y="1504"/>
                    </a:lnTo>
                    <a:lnTo>
                      <a:pt x="985" y="1489"/>
                    </a:lnTo>
                    <a:lnTo>
                      <a:pt x="1050" y="1468"/>
                    </a:lnTo>
                    <a:lnTo>
                      <a:pt x="1111" y="1439"/>
                    </a:lnTo>
                    <a:lnTo>
                      <a:pt x="1169" y="1407"/>
                    </a:lnTo>
                    <a:lnTo>
                      <a:pt x="1224" y="1368"/>
                    </a:lnTo>
                    <a:lnTo>
                      <a:pt x="1275" y="1325"/>
                    </a:lnTo>
                    <a:lnTo>
                      <a:pt x="1321" y="1275"/>
                    </a:lnTo>
                    <a:lnTo>
                      <a:pt x="1364" y="1221"/>
                    </a:lnTo>
                    <a:lnTo>
                      <a:pt x="1401" y="1163"/>
                    </a:lnTo>
                    <a:lnTo>
                      <a:pt x="1433" y="1101"/>
                    </a:lnTo>
                    <a:lnTo>
                      <a:pt x="1457" y="1033"/>
                    </a:lnTo>
                    <a:lnTo>
                      <a:pt x="1476" y="965"/>
                    </a:lnTo>
                    <a:lnTo>
                      <a:pt x="1488" y="894"/>
                    </a:lnTo>
                    <a:lnTo>
                      <a:pt x="1492" y="826"/>
                    </a:lnTo>
                    <a:lnTo>
                      <a:pt x="1490" y="758"/>
                    </a:lnTo>
                    <a:lnTo>
                      <a:pt x="1480" y="691"/>
                    </a:lnTo>
                    <a:lnTo>
                      <a:pt x="1465" y="625"/>
                    </a:lnTo>
                    <a:lnTo>
                      <a:pt x="1444" y="561"/>
                    </a:lnTo>
                    <a:lnTo>
                      <a:pt x="1416" y="501"/>
                    </a:lnTo>
                    <a:lnTo>
                      <a:pt x="1383" y="441"/>
                    </a:lnTo>
                    <a:lnTo>
                      <a:pt x="1344" y="387"/>
                    </a:lnTo>
                    <a:lnTo>
                      <a:pt x="1300" y="336"/>
                    </a:lnTo>
                    <a:lnTo>
                      <a:pt x="1251" y="289"/>
                    </a:lnTo>
                    <a:lnTo>
                      <a:pt x="1197" y="247"/>
                    </a:lnTo>
                    <a:lnTo>
                      <a:pt x="1139" y="209"/>
                    </a:lnTo>
                    <a:lnTo>
                      <a:pt x="1076" y="178"/>
                    </a:lnTo>
                    <a:lnTo>
                      <a:pt x="1009" y="153"/>
                    </a:lnTo>
                    <a:lnTo>
                      <a:pt x="941" y="134"/>
                    </a:lnTo>
                    <a:lnTo>
                      <a:pt x="871" y="123"/>
                    </a:lnTo>
                    <a:lnTo>
                      <a:pt x="802" y="119"/>
                    </a:lnTo>
                    <a:close/>
                    <a:moveTo>
                      <a:pt x="794" y="0"/>
                    </a:moveTo>
                    <a:lnTo>
                      <a:pt x="865" y="0"/>
                    </a:lnTo>
                    <a:lnTo>
                      <a:pt x="938" y="7"/>
                    </a:lnTo>
                    <a:lnTo>
                      <a:pt x="1011" y="20"/>
                    </a:lnTo>
                    <a:lnTo>
                      <a:pt x="1084" y="41"/>
                    </a:lnTo>
                    <a:lnTo>
                      <a:pt x="1128" y="58"/>
                    </a:lnTo>
                    <a:lnTo>
                      <a:pt x="1173" y="81"/>
                    </a:lnTo>
                    <a:lnTo>
                      <a:pt x="1217" y="108"/>
                    </a:lnTo>
                    <a:lnTo>
                      <a:pt x="1263" y="140"/>
                    </a:lnTo>
                    <a:lnTo>
                      <a:pt x="1309" y="178"/>
                    </a:lnTo>
                    <a:lnTo>
                      <a:pt x="1355" y="219"/>
                    </a:lnTo>
                    <a:lnTo>
                      <a:pt x="1401" y="263"/>
                    </a:lnTo>
                    <a:lnTo>
                      <a:pt x="1447" y="310"/>
                    </a:lnTo>
                    <a:lnTo>
                      <a:pt x="1491" y="360"/>
                    </a:lnTo>
                    <a:lnTo>
                      <a:pt x="1536" y="413"/>
                    </a:lnTo>
                    <a:lnTo>
                      <a:pt x="1579" y="467"/>
                    </a:lnTo>
                    <a:lnTo>
                      <a:pt x="1622" y="522"/>
                    </a:lnTo>
                    <a:lnTo>
                      <a:pt x="1664" y="577"/>
                    </a:lnTo>
                    <a:lnTo>
                      <a:pt x="1706" y="634"/>
                    </a:lnTo>
                    <a:lnTo>
                      <a:pt x="1745" y="691"/>
                    </a:lnTo>
                    <a:lnTo>
                      <a:pt x="1782" y="746"/>
                    </a:lnTo>
                    <a:lnTo>
                      <a:pt x="1819" y="801"/>
                    </a:lnTo>
                    <a:lnTo>
                      <a:pt x="1854" y="855"/>
                    </a:lnTo>
                    <a:lnTo>
                      <a:pt x="1886" y="907"/>
                    </a:lnTo>
                    <a:lnTo>
                      <a:pt x="1917" y="956"/>
                    </a:lnTo>
                    <a:lnTo>
                      <a:pt x="1946" y="1004"/>
                    </a:lnTo>
                    <a:lnTo>
                      <a:pt x="1973" y="1048"/>
                    </a:lnTo>
                    <a:lnTo>
                      <a:pt x="1996" y="1087"/>
                    </a:lnTo>
                    <a:lnTo>
                      <a:pt x="2017" y="1124"/>
                    </a:lnTo>
                    <a:lnTo>
                      <a:pt x="2035" y="1156"/>
                    </a:lnTo>
                    <a:lnTo>
                      <a:pt x="2051" y="1183"/>
                    </a:lnTo>
                    <a:lnTo>
                      <a:pt x="2063" y="1205"/>
                    </a:lnTo>
                    <a:lnTo>
                      <a:pt x="2071" y="1221"/>
                    </a:lnTo>
                    <a:lnTo>
                      <a:pt x="2077" y="1232"/>
                    </a:lnTo>
                    <a:lnTo>
                      <a:pt x="2078" y="1234"/>
                    </a:lnTo>
                    <a:lnTo>
                      <a:pt x="2075" y="1237"/>
                    </a:lnTo>
                    <a:lnTo>
                      <a:pt x="2064" y="1241"/>
                    </a:lnTo>
                    <a:lnTo>
                      <a:pt x="2048" y="1249"/>
                    </a:lnTo>
                    <a:lnTo>
                      <a:pt x="2025" y="1260"/>
                    </a:lnTo>
                    <a:lnTo>
                      <a:pt x="1997" y="1273"/>
                    </a:lnTo>
                    <a:lnTo>
                      <a:pt x="1963" y="1288"/>
                    </a:lnTo>
                    <a:lnTo>
                      <a:pt x="1926" y="1306"/>
                    </a:lnTo>
                    <a:lnTo>
                      <a:pt x="1882" y="1323"/>
                    </a:lnTo>
                    <a:lnTo>
                      <a:pt x="1835" y="1343"/>
                    </a:lnTo>
                    <a:lnTo>
                      <a:pt x="1785" y="1365"/>
                    </a:lnTo>
                    <a:lnTo>
                      <a:pt x="1731" y="1387"/>
                    </a:lnTo>
                    <a:lnTo>
                      <a:pt x="1673" y="1410"/>
                    </a:lnTo>
                    <a:lnTo>
                      <a:pt x="1614" y="1433"/>
                    </a:lnTo>
                    <a:lnTo>
                      <a:pt x="1552" y="1455"/>
                    </a:lnTo>
                    <a:lnTo>
                      <a:pt x="1488" y="1478"/>
                    </a:lnTo>
                    <a:lnTo>
                      <a:pt x="1424" y="1501"/>
                    </a:lnTo>
                    <a:lnTo>
                      <a:pt x="1358" y="1523"/>
                    </a:lnTo>
                    <a:lnTo>
                      <a:pt x="1290" y="1543"/>
                    </a:lnTo>
                    <a:lnTo>
                      <a:pt x="1223" y="1563"/>
                    </a:lnTo>
                    <a:lnTo>
                      <a:pt x="1157" y="1581"/>
                    </a:lnTo>
                    <a:lnTo>
                      <a:pt x="1089" y="1597"/>
                    </a:lnTo>
                    <a:lnTo>
                      <a:pt x="1023" y="1611"/>
                    </a:lnTo>
                    <a:lnTo>
                      <a:pt x="958" y="1623"/>
                    </a:lnTo>
                    <a:lnTo>
                      <a:pt x="896" y="1631"/>
                    </a:lnTo>
                    <a:lnTo>
                      <a:pt x="834" y="1638"/>
                    </a:lnTo>
                    <a:lnTo>
                      <a:pt x="776" y="1640"/>
                    </a:lnTo>
                    <a:lnTo>
                      <a:pt x="719" y="1640"/>
                    </a:lnTo>
                    <a:lnTo>
                      <a:pt x="667" y="1636"/>
                    </a:lnTo>
                    <a:lnTo>
                      <a:pt x="617" y="1628"/>
                    </a:lnTo>
                    <a:lnTo>
                      <a:pt x="572" y="1617"/>
                    </a:lnTo>
                    <a:lnTo>
                      <a:pt x="501" y="1590"/>
                    </a:lnTo>
                    <a:lnTo>
                      <a:pt x="435" y="1558"/>
                    </a:lnTo>
                    <a:lnTo>
                      <a:pt x="371" y="1520"/>
                    </a:lnTo>
                    <a:lnTo>
                      <a:pt x="313" y="1478"/>
                    </a:lnTo>
                    <a:lnTo>
                      <a:pt x="258" y="1431"/>
                    </a:lnTo>
                    <a:lnTo>
                      <a:pt x="209" y="1380"/>
                    </a:lnTo>
                    <a:lnTo>
                      <a:pt x="164" y="1325"/>
                    </a:lnTo>
                    <a:lnTo>
                      <a:pt x="124" y="1267"/>
                    </a:lnTo>
                    <a:lnTo>
                      <a:pt x="89" y="1205"/>
                    </a:lnTo>
                    <a:lnTo>
                      <a:pt x="60" y="1141"/>
                    </a:lnTo>
                    <a:lnTo>
                      <a:pt x="37" y="1074"/>
                    </a:lnTo>
                    <a:lnTo>
                      <a:pt x="18" y="1005"/>
                    </a:lnTo>
                    <a:lnTo>
                      <a:pt x="6" y="935"/>
                    </a:lnTo>
                    <a:lnTo>
                      <a:pt x="0" y="863"/>
                    </a:lnTo>
                    <a:lnTo>
                      <a:pt x="0" y="792"/>
                    </a:lnTo>
                    <a:lnTo>
                      <a:pt x="7" y="718"/>
                    </a:lnTo>
                    <a:lnTo>
                      <a:pt x="19" y="645"/>
                    </a:lnTo>
                    <a:lnTo>
                      <a:pt x="39" y="572"/>
                    </a:lnTo>
                    <a:lnTo>
                      <a:pt x="66" y="502"/>
                    </a:lnTo>
                    <a:lnTo>
                      <a:pt x="99" y="434"/>
                    </a:lnTo>
                    <a:lnTo>
                      <a:pt x="137" y="372"/>
                    </a:lnTo>
                    <a:lnTo>
                      <a:pt x="178" y="313"/>
                    </a:lnTo>
                    <a:lnTo>
                      <a:pt x="226" y="259"/>
                    </a:lnTo>
                    <a:lnTo>
                      <a:pt x="277" y="209"/>
                    </a:lnTo>
                    <a:lnTo>
                      <a:pt x="332" y="165"/>
                    </a:lnTo>
                    <a:lnTo>
                      <a:pt x="390" y="126"/>
                    </a:lnTo>
                    <a:lnTo>
                      <a:pt x="452" y="91"/>
                    </a:lnTo>
                    <a:lnTo>
                      <a:pt x="516" y="61"/>
                    </a:lnTo>
                    <a:lnTo>
                      <a:pt x="583" y="37"/>
                    </a:lnTo>
                    <a:lnTo>
                      <a:pt x="652" y="19"/>
                    </a:lnTo>
                    <a:lnTo>
                      <a:pt x="722" y="7"/>
                    </a:lnTo>
                    <a:lnTo>
                      <a:pt x="794" y="0"/>
                    </a:lnTo>
                    <a:close/>
                  </a:path>
                </a:pathLst>
              </a:custGeom>
              <a:solidFill>
                <a:schemeClr val="accent5"/>
              </a:solidFill>
              <a:ln>
                <a:noFill/>
              </a:ln>
              <a:effectLst>
                <a:outerShdw blurRad="101600" rotWithShape="0" algn="tl" dir="2700000" dist="76200">
                  <a:srgbClr val="000000">
                    <a:alpha val="30196"/>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53" name="Google Shape;453;p16"/>
              <p:cNvSpPr/>
              <p:nvPr/>
            </p:nvSpPr>
            <p:spPr>
              <a:xfrm>
                <a:off x="4547860" y="4270810"/>
                <a:ext cx="1499358" cy="1717182"/>
              </a:xfrm>
              <a:custGeom>
                <a:rect b="b" l="l" r="r" t="t"/>
                <a:pathLst>
                  <a:path extrusionOk="0" h="1892" w="1653">
                    <a:moveTo>
                      <a:pt x="832" y="395"/>
                    </a:moveTo>
                    <a:lnTo>
                      <a:pt x="765" y="395"/>
                    </a:lnTo>
                    <a:lnTo>
                      <a:pt x="699" y="403"/>
                    </a:lnTo>
                    <a:lnTo>
                      <a:pt x="633" y="416"/>
                    </a:lnTo>
                    <a:lnTo>
                      <a:pt x="568" y="437"/>
                    </a:lnTo>
                    <a:lnTo>
                      <a:pt x="506" y="462"/>
                    </a:lnTo>
                    <a:lnTo>
                      <a:pt x="447" y="495"/>
                    </a:lnTo>
                    <a:lnTo>
                      <a:pt x="390" y="532"/>
                    </a:lnTo>
                    <a:lnTo>
                      <a:pt x="336" y="577"/>
                    </a:lnTo>
                    <a:lnTo>
                      <a:pt x="287" y="627"/>
                    </a:lnTo>
                    <a:lnTo>
                      <a:pt x="242" y="682"/>
                    </a:lnTo>
                    <a:lnTo>
                      <a:pt x="202" y="741"/>
                    </a:lnTo>
                    <a:lnTo>
                      <a:pt x="171" y="805"/>
                    </a:lnTo>
                    <a:lnTo>
                      <a:pt x="146" y="868"/>
                    </a:lnTo>
                    <a:lnTo>
                      <a:pt x="127" y="934"/>
                    </a:lnTo>
                    <a:lnTo>
                      <a:pt x="115" y="1000"/>
                    </a:lnTo>
                    <a:lnTo>
                      <a:pt x="109" y="1068"/>
                    </a:lnTo>
                    <a:lnTo>
                      <a:pt x="109" y="1135"/>
                    </a:lnTo>
                    <a:lnTo>
                      <a:pt x="117" y="1201"/>
                    </a:lnTo>
                    <a:lnTo>
                      <a:pt x="131" y="1267"/>
                    </a:lnTo>
                    <a:lnTo>
                      <a:pt x="151" y="1332"/>
                    </a:lnTo>
                    <a:lnTo>
                      <a:pt x="177" y="1394"/>
                    </a:lnTo>
                    <a:lnTo>
                      <a:pt x="209" y="1454"/>
                    </a:lnTo>
                    <a:lnTo>
                      <a:pt x="247" y="1510"/>
                    </a:lnTo>
                    <a:lnTo>
                      <a:pt x="292" y="1564"/>
                    </a:lnTo>
                    <a:lnTo>
                      <a:pt x="341" y="1613"/>
                    </a:lnTo>
                    <a:lnTo>
                      <a:pt x="397" y="1659"/>
                    </a:lnTo>
                    <a:lnTo>
                      <a:pt x="456" y="1698"/>
                    </a:lnTo>
                    <a:lnTo>
                      <a:pt x="519" y="1729"/>
                    </a:lnTo>
                    <a:lnTo>
                      <a:pt x="583" y="1754"/>
                    </a:lnTo>
                    <a:lnTo>
                      <a:pt x="649" y="1773"/>
                    </a:lnTo>
                    <a:lnTo>
                      <a:pt x="716" y="1785"/>
                    </a:lnTo>
                    <a:lnTo>
                      <a:pt x="783" y="1791"/>
                    </a:lnTo>
                    <a:lnTo>
                      <a:pt x="850" y="1791"/>
                    </a:lnTo>
                    <a:lnTo>
                      <a:pt x="917" y="1783"/>
                    </a:lnTo>
                    <a:lnTo>
                      <a:pt x="982" y="1769"/>
                    </a:lnTo>
                    <a:lnTo>
                      <a:pt x="1047" y="1749"/>
                    </a:lnTo>
                    <a:lnTo>
                      <a:pt x="1109" y="1723"/>
                    </a:lnTo>
                    <a:lnTo>
                      <a:pt x="1168" y="1691"/>
                    </a:lnTo>
                    <a:lnTo>
                      <a:pt x="1225" y="1653"/>
                    </a:lnTo>
                    <a:lnTo>
                      <a:pt x="1279" y="1609"/>
                    </a:lnTo>
                    <a:lnTo>
                      <a:pt x="1328" y="1559"/>
                    </a:lnTo>
                    <a:lnTo>
                      <a:pt x="1373" y="1503"/>
                    </a:lnTo>
                    <a:lnTo>
                      <a:pt x="1413" y="1444"/>
                    </a:lnTo>
                    <a:lnTo>
                      <a:pt x="1445" y="1381"/>
                    </a:lnTo>
                    <a:lnTo>
                      <a:pt x="1469" y="1317"/>
                    </a:lnTo>
                    <a:lnTo>
                      <a:pt x="1488" y="1251"/>
                    </a:lnTo>
                    <a:lnTo>
                      <a:pt x="1500" y="1184"/>
                    </a:lnTo>
                    <a:lnTo>
                      <a:pt x="1506" y="1118"/>
                    </a:lnTo>
                    <a:lnTo>
                      <a:pt x="1506" y="1050"/>
                    </a:lnTo>
                    <a:lnTo>
                      <a:pt x="1498" y="983"/>
                    </a:lnTo>
                    <a:lnTo>
                      <a:pt x="1484" y="918"/>
                    </a:lnTo>
                    <a:lnTo>
                      <a:pt x="1464" y="853"/>
                    </a:lnTo>
                    <a:lnTo>
                      <a:pt x="1438" y="791"/>
                    </a:lnTo>
                    <a:lnTo>
                      <a:pt x="1406" y="732"/>
                    </a:lnTo>
                    <a:lnTo>
                      <a:pt x="1368" y="675"/>
                    </a:lnTo>
                    <a:lnTo>
                      <a:pt x="1324" y="621"/>
                    </a:lnTo>
                    <a:lnTo>
                      <a:pt x="1274" y="573"/>
                    </a:lnTo>
                    <a:lnTo>
                      <a:pt x="1218" y="527"/>
                    </a:lnTo>
                    <a:lnTo>
                      <a:pt x="1159" y="488"/>
                    </a:lnTo>
                    <a:lnTo>
                      <a:pt x="1096" y="455"/>
                    </a:lnTo>
                    <a:lnTo>
                      <a:pt x="1032" y="431"/>
                    </a:lnTo>
                    <a:lnTo>
                      <a:pt x="966" y="412"/>
                    </a:lnTo>
                    <a:lnTo>
                      <a:pt x="900" y="400"/>
                    </a:lnTo>
                    <a:lnTo>
                      <a:pt x="832" y="395"/>
                    </a:lnTo>
                    <a:close/>
                    <a:moveTo>
                      <a:pt x="1601" y="0"/>
                    </a:moveTo>
                    <a:lnTo>
                      <a:pt x="1603" y="4"/>
                    </a:lnTo>
                    <a:lnTo>
                      <a:pt x="1604" y="17"/>
                    </a:lnTo>
                    <a:lnTo>
                      <a:pt x="1607" y="37"/>
                    </a:lnTo>
                    <a:lnTo>
                      <a:pt x="1611" y="66"/>
                    </a:lnTo>
                    <a:lnTo>
                      <a:pt x="1615" y="101"/>
                    </a:lnTo>
                    <a:lnTo>
                      <a:pt x="1619" y="143"/>
                    </a:lnTo>
                    <a:lnTo>
                      <a:pt x="1624" y="190"/>
                    </a:lnTo>
                    <a:lnTo>
                      <a:pt x="1628" y="242"/>
                    </a:lnTo>
                    <a:lnTo>
                      <a:pt x="1634" y="299"/>
                    </a:lnTo>
                    <a:lnTo>
                      <a:pt x="1638" y="361"/>
                    </a:lnTo>
                    <a:lnTo>
                      <a:pt x="1643" y="426"/>
                    </a:lnTo>
                    <a:lnTo>
                      <a:pt x="1646" y="493"/>
                    </a:lnTo>
                    <a:lnTo>
                      <a:pt x="1650" y="563"/>
                    </a:lnTo>
                    <a:lnTo>
                      <a:pt x="1651" y="636"/>
                    </a:lnTo>
                    <a:lnTo>
                      <a:pt x="1653" y="710"/>
                    </a:lnTo>
                    <a:lnTo>
                      <a:pt x="1653" y="785"/>
                    </a:lnTo>
                    <a:lnTo>
                      <a:pt x="1651" y="859"/>
                    </a:lnTo>
                    <a:lnTo>
                      <a:pt x="1649" y="934"/>
                    </a:lnTo>
                    <a:lnTo>
                      <a:pt x="1645" y="1008"/>
                    </a:lnTo>
                    <a:lnTo>
                      <a:pt x="1638" y="1081"/>
                    </a:lnTo>
                    <a:lnTo>
                      <a:pt x="1630" y="1151"/>
                    </a:lnTo>
                    <a:lnTo>
                      <a:pt x="1619" y="1220"/>
                    </a:lnTo>
                    <a:lnTo>
                      <a:pt x="1606" y="1286"/>
                    </a:lnTo>
                    <a:lnTo>
                      <a:pt x="1591" y="1348"/>
                    </a:lnTo>
                    <a:lnTo>
                      <a:pt x="1572" y="1406"/>
                    </a:lnTo>
                    <a:lnTo>
                      <a:pt x="1552" y="1459"/>
                    </a:lnTo>
                    <a:lnTo>
                      <a:pt x="1527" y="1507"/>
                    </a:lnTo>
                    <a:lnTo>
                      <a:pt x="1500" y="1551"/>
                    </a:lnTo>
                    <a:lnTo>
                      <a:pt x="1453" y="1609"/>
                    </a:lnTo>
                    <a:lnTo>
                      <a:pt x="1402" y="1663"/>
                    </a:lnTo>
                    <a:lnTo>
                      <a:pt x="1346" y="1711"/>
                    </a:lnTo>
                    <a:lnTo>
                      <a:pt x="1287" y="1753"/>
                    </a:lnTo>
                    <a:lnTo>
                      <a:pt x="1226" y="1791"/>
                    </a:lnTo>
                    <a:lnTo>
                      <a:pt x="1162" y="1822"/>
                    </a:lnTo>
                    <a:lnTo>
                      <a:pt x="1096" y="1847"/>
                    </a:lnTo>
                    <a:lnTo>
                      <a:pt x="1028" y="1868"/>
                    </a:lnTo>
                    <a:lnTo>
                      <a:pt x="959" y="1881"/>
                    </a:lnTo>
                    <a:lnTo>
                      <a:pt x="889" y="1889"/>
                    </a:lnTo>
                    <a:lnTo>
                      <a:pt x="818" y="1892"/>
                    </a:lnTo>
                    <a:lnTo>
                      <a:pt x="747" y="1888"/>
                    </a:lnTo>
                    <a:lnTo>
                      <a:pt x="676" y="1877"/>
                    </a:lnTo>
                    <a:lnTo>
                      <a:pt x="606" y="1861"/>
                    </a:lnTo>
                    <a:lnTo>
                      <a:pt x="537" y="1839"/>
                    </a:lnTo>
                    <a:lnTo>
                      <a:pt x="471" y="1810"/>
                    </a:lnTo>
                    <a:lnTo>
                      <a:pt x="405" y="1775"/>
                    </a:lnTo>
                    <a:lnTo>
                      <a:pt x="341" y="1734"/>
                    </a:lnTo>
                    <a:lnTo>
                      <a:pt x="283" y="1687"/>
                    </a:lnTo>
                    <a:lnTo>
                      <a:pt x="229" y="1636"/>
                    </a:lnTo>
                    <a:lnTo>
                      <a:pt x="181" y="1580"/>
                    </a:lnTo>
                    <a:lnTo>
                      <a:pt x="139" y="1521"/>
                    </a:lnTo>
                    <a:lnTo>
                      <a:pt x="101" y="1460"/>
                    </a:lnTo>
                    <a:lnTo>
                      <a:pt x="70" y="1396"/>
                    </a:lnTo>
                    <a:lnTo>
                      <a:pt x="45" y="1329"/>
                    </a:lnTo>
                    <a:lnTo>
                      <a:pt x="24" y="1262"/>
                    </a:lnTo>
                    <a:lnTo>
                      <a:pt x="11" y="1193"/>
                    </a:lnTo>
                    <a:lnTo>
                      <a:pt x="3" y="1123"/>
                    </a:lnTo>
                    <a:lnTo>
                      <a:pt x="0" y="1052"/>
                    </a:lnTo>
                    <a:lnTo>
                      <a:pt x="4" y="981"/>
                    </a:lnTo>
                    <a:lnTo>
                      <a:pt x="15" y="910"/>
                    </a:lnTo>
                    <a:lnTo>
                      <a:pt x="31" y="840"/>
                    </a:lnTo>
                    <a:lnTo>
                      <a:pt x="53" y="771"/>
                    </a:lnTo>
                    <a:lnTo>
                      <a:pt x="82" y="705"/>
                    </a:lnTo>
                    <a:lnTo>
                      <a:pt x="117" y="639"/>
                    </a:lnTo>
                    <a:lnTo>
                      <a:pt x="159" y="575"/>
                    </a:lnTo>
                    <a:lnTo>
                      <a:pt x="190" y="536"/>
                    </a:lnTo>
                    <a:lnTo>
                      <a:pt x="229" y="499"/>
                    </a:lnTo>
                    <a:lnTo>
                      <a:pt x="274" y="462"/>
                    </a:lnTo>
                    <a:lnTo>
                      <a:pt x="324" y="427"/>
                    </a:lnTo>
                    <a:lnTo>
                      <a:pt x="378" y="393"/>
                    </a:lnTo>
                    <a:lnTo>
                      <a:pt x="436" y="361"/>
                    </a:lnTo>
                    <a:lnTo>
                      <a:pt x="498" y="330"/>
                    </a:lnTo>
                    <a:lnTo>
                      <a:pt x="563" y="300"/>
                    </a:lnTo>
                    <a:lnTo>
                      <a:pt x="630" y="271"/>
                    </a:lnTo>
                    <a:lnTo>
                      <a:pt x="699" y="244"/>
                    </a:lnTo>
                    <a:lnTo>
                      <a:pt x="769" y="218"/>
                    </a:lnTo>
                    <a:lnTo>
                      <a:pt x="839" y="194"/>
                    </a:lnTo>
                    <a:lnTo>
                      <a:pt x="911" y="171"/>
                    </a:lnTo>
                    <a:lnTo>
                      <a:pt x="981" y="149"/>
                    </a:lnTo>
                    <a:lnTo>
                      <a:pt x="1051" y="129"/>
                    </a:lnTo>
                    <a:lnTo>
                      <a:pt x="1118" y="110"/>
                    </a:lnTo>
                    <a:lnTo>
                      <a:pt x="1185" y="93"/>
                    </a:lnTo>
                    <a:lnTo>
                      <a:pt x="1248" y="76"/>
                    </a:lnTo>
                    <a:lnTo>
                      <a:pt x="1307" y="62"/>
                    </a:lnTo>
                    <a:lnTo>
                      <a:pt x="1363" y="49"/>
                    </a:lnTo>
                    <a:lnTo>
                      <a:pt x="1414" y="37"/>
                    </a:lnTo>
                    <a:lnTo>
                      <a:pt x="1461" y="28"/>
                    </a:lnTo>
                    <a:lnTo>
                      <a:pt x="1502" y="18"/>
                    </a:lnTo>
                    <a:lnTo>
                      <a:pt x="1537" y="12"/>
                    </a:lnTo>
                    <a:lnTo>
                      <a:pt x="1564" y="6"/>
                    </a:lnTo>
                    <a:lnTo>
                      <a:pt x="1585" y="2"/>
                    </a:lnTo>
                    <a:lnTo>
                      <a:pt x="1597" y="1"/>
                    </a:lnTo>
                    <a:lnTo>
                      <a:pt x="1601" y="0"/>
                    </a:lnTo>
                    <a:close/>
                  </a:path>
                </a:pathLst>
              </a:custGeom>
              <a:solidFill>
                <a:schemeClr val="accent2"/>
              </a:solidFill>
              <a:ln>
                <a:noFill/>
              </a:ln>
              <a:effectLst>
                <a:outerShdw blurRad="101600" rotWithShape="0" algn="tl" dir="2700000" dist="76200">
                  <a:srgbClr val="000000">
                    <a:alpha val="30196"/>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54" name="Google Shape;454;p16"/>
              <p:cNvSpPr/>
              <p:nvPr/>
            </p:nvSpPr>
            <p:spPr>
              <a:xfrm>
                <a:off x="6118010" y="4281701"/>
                <a:ext cx="1501173" cy="1717182"/>
              </a:xfrm>
              <a:custGeom>
                <a:rect b="b" l="l" r="r" t="t"/>
                <a:pathLst>
                  <a:path extrusionOk="0" h="1892" w="1653">
                    <a:moveTo>
                      <a:pt x="820" y="394"/>
                    </a:moveTo>
                    <a:lnTo>
                      <a:pt x="754" y="399"/>
                    </a:lnTo>
                    <a:lnTo>
                      <a:pt x="687" y="411"/>
                    </a:lnTo>
                    <a:lnTo>
                      <a:pt x="621" y="430"/>
                    </a:lnTo>
                    <a:lnTo>
                      <a:pt x="557" y="456"/>
                    </a:lnTo>
                    <a:lnTo>
                      <a:pt x="495" y="488"/>
                    </a:lnTo>
                    <a:lnTo>
                      <a:pt x="434" y="527"/>
                    </a:lnTo>
                    <a:lnTo>
                      <a:pt x="379" y="572"/>
                    </a:lnTo>
                    <a:lnTo>
                      <a:pt x="329" y="621"/>
                    </a:lnTo>
                    <a:lnTo>
                      <a:pt x="285" y="674"/>
                    </a:lnTo>
                    <a:lnTo>
                      <a:pt x="247" y="731"/>
                    </a:lnTo>
                    <a:lnTo>
                      <a:pt x="214" y="791"/>
                    </a:lnTo>
                    <a:lnTo>
                      <a:pt x="189" y="853"/>
                    </a:lnTo>
                    <a:lnTo>
                      <a:pt x="169" y="917"/>
                    </a:lnTo>
                    <a:lnTo>
                      <a:pt x="155" y="983"/>
                    </a:lnTo>
                    <a:lnTo>
                      <a:pt x="147" y="1050"/>
                    </a:lnTo>
                    <a:lnTo>
                      <a:pt x="147" y="1116"/>
                    </a:lnTo>
                    <a:lnTo>
                      <a:pt x="152" y="1184"/>
                    </a:lnTo>
                    <a:lnTo>
                      <a:pt x="165" y="1251"/>
                    </a:lnTo>
                    <a:lnTo>
                      <a:pt x="183" y="1316"/>
                    </a:lnTo>
                    <a:lnTo>
                      <a:pt x="209" y="1381"/>
                    </a:lnTo>
                    <a:lnTo>
                      <a:pt x="241" y="1443"/>
                    </a:lnTo>
                    <a:lnTo>
                      <a:pt x="279" y="1504"/>
                    </a:lnTo>
                    <a:lnTo>
                      <a:pt x="325" y="1559"/>
                    </a:lnTo>
                    <a:lnTo>
                      <a:pt x="374" y="1609"/>
                    </a:lnTo>
                    <a:lnTo>
                      <a:pt x="428" y="1653"/>
                    </a:lnTo>
                    <a:lnTo>
                      <a:pt x="484" y="1691"/>
                    </a:lnTo>
                    <a:lnTo>
                      <a:pt x="544" y="1723"/>
                    </a:lnTo>
                    <a:lnTo>
                      <a:pt x="606" y="1749"/>
                    </a:lnTo>
                    <a:lnTo>
                      <a:pt x="670" y="1769"/>
                    </a:lnTo>
                    <a:lnTo>
                      <a:pt x="737" y="1783"/>
                    </a:lnTo>
                    <a:lnTo>
                      <a:pt x="803" y="1789"/>
                    </a:lnTo>
                    <a:lnTo>
                      <a:pt x="870" y="1791"/>
                    </a:lnTo>
                    <a:lnTo>
                      <a:pt x="938" y="1785"/>
                    </a:lnTo>
                    <a:lnTo>
                      <a:pt x="1004" y="1773"/>
                    </a:lnTo>
                    <a:lnTo>
                      <a:pt x="1070" y="1754"/>
                    </a:lnTo>
                    <a:lnTo>
                      <a:pt x="1133" y="1729"/>
                    </a:lnTo>
                    <a:lnTo>
                      <a:pt x="1197" y="1696"/>
                    </a:lnTo>
                    <a:lnTo>
                      <a:pt x="1256" y="1657"/>
                    </a:lnTo>
                    <a:lnTo>
                      <a:pt x="1311" y="1613"/>
                    </a:lnTo>
                    <a:lnTo>
                      <a:pt x="1361" y="1563"/>
                    </a:lnTo>
                    <a:lnTo>
                      <a:pt x="1406" y="1510"/>
                    </a:lnTo>
                    <a:lnTo>
                      <a:pt x="1444" y="1454"/>
                    </a:lnTo>
                    <a:lnTo>
                      <a:pt x="1476" y="1394"/>
                    </a:lnTo>
                    <a:lnTo>
                      <a:pt x="1502" y="1331"/>
                    </a:lnTo>
                    <a:lnTo>
                      <a:pt x="1522" y="1268"/>
                    </a:lnTo>
                    <a:lnTo>
                      <a:pt x="1535" y="1201"/>
                    </a:lnTo>
                    <a:lnTo>
                      <a:pt x="1543" y="1135"/>
                    </a:lnTo>
                    <a:lnTo>
                      <a:pt x="1543" y="1068"/>
                    </a:lnTo>
                    <a:lnTo>
                      <a:pt x="1538" y="1000"/>
                    </a:lnTo>
                    <a:lnTo>
                      <a:pt x="1526" y="934"/>
                    </a:lnTo>
                    <a:lnTo>
                      <a:pt x="1507" y="868"/>
                    </a:lnTo>
                    <a:lnTo>
                      <a:pt x="1483" y="804"/>
                    </a:lnTo>
                    <a:lnTo>
                      <a:pt x="1450" y="742"/>
                    </a:lnTo>
                    <a:lnTo>
                      <a:pt x="1411" y="682"/>
                    </a:lnTo>
                    <a:lnTo>
                      <a:pt x="1365" y="626"/>
                    </a:lnTo>
                    <a:lnTo>
                      <a:pt x="1317" y="576"/>
                    </a:lnTo>
                    <a:lnTo>
                      <a:pt x="1263" y="532"/>
                    </a:lnTo>
                    <a:lnTo>
                      <a:pt x="1206" y="493"/>
                    </a:lnTo>
                    <a:lnTo>
                      <a:pt x="1147" y="462"/>
                    </a:lnTo>
                    <a:lnTo>
                      <a:pt x="1085" y="435"/>
                    </a:lnTo>
                    <a:lnTo>
                      <a:pt x="1020" y="416"/>
                    </a:lnTo>
                    <a:lnTo>
                      <a:pt x="955" y="402"/>
                    </a:lnTo>
                    <a:lnTo>
                      <a:pt x="888" y="395"/>
                    </a:lnTo>
                    <a:lnTo>
                      <a:pt x="820" y="394"/>
                    </a:lnTo>
                    <a:close/>
                    <a:moveTo>
                      <a:pt x="51" y="0"/>
                    </a:moveTo>
                    <a:lnTo>
                      <a:pt x="55" y="0"/>
                    </a:lnTo>
                    <a:lnTo>
                      <a:pt x="69" y="2"/>
                    </a:lnTo>
                    <a:lnTo>
                      <a:pt x="89" y="6"/>
                    </a:lnTo>
                    <a:lnTo>
                      <a:pt x="117" y="12"/>
                    </a:lnTo>
                    <a:lnTo>
                      <a:pt x="151" y="19"/>
                    </a:lnTo>
                    <a:lnTo>
                      <a:pt x="193" y="27"/>
                    </a:lnTo>
                    <a:lnTo>
                      <a:pt x="239" y="37"/>
                    </a:lnTo>
                    <a:lnTo>
                      <a:pt x="290" y="48"/>
                    </a:lnTo>
                    <a:lnTo>
                      <a:pt x="345" y="62"/>
                    </a:lnTo>
                    <a:lnTo>
                      <a:pt x="406" y="77"/>
                    </a:lnTo>
                    <a:lnTo>
                      <a:pt x="468" y="93"/>
                    </a:lnTo>
                    <a:lnTo>
                      <a:pt x="534" y="109"/>
                    </a:lnTo>
                    <a:lnTo>
                      <a:pt x="602" y="128"/>
                    </a:lnTo>
                    <a:lnTo>
                      <a:pt x="672" y="148"/>
                    </a:lnTo>
                    <a:lnTo>
                      <a:pt x="742" y="171"/>
                    </a:lnTo>
                    <a:lnTo>
                      <a:pt x="813" y="194"/>
                    </a:lnTo>
                    <a:lnTo>
                      <a:pt x="884" y="218"/>
                    </a:lnTo>
                    <a:lnTo>
                      <a:pt x="954" y="244"/>
                    </a:lnTo>
                    <a:lnTo>
                      <a:pt x="1024" y="271"/>
                    </a:lnTo>
                    <a:lnTo>
                      <a:pt x="1090" y="299"/>
                    </a:lnTo>
                    <a:lnTo>
                      <a:pt x="1155" y="329"/>
                    </a:lnTo>
                    <a:lnTo>
                      <a:pt x="1217" y="361"/>
                    </a:lnTo>
                    <a:lnTo>
                      <a:pt x="1275" y="394"/>
                    </a:lnTo>
                    <a:lnTo>
                      <a:pt x="1330" y="427"/>
                    </a:lnTo>
                    <a:lnTo>
                      <a:pt x="1379" y="462"/>
                    </a:lnTo>
                    <a:lnTo>
                      <a:pt x="1423" y="499"/>
                    </a:lnTo>
                    <a:lnTo>
                      <a:pt x="1462" y="537"/>
                    </a:lnTo>
                    <a:lnTo>
                      <a:pt x="1495" y="576"/>
                    </a:lnTo>
                    <a:lnTo>
                      <a:pt x="1537" y="639"/>
                    </a:lnTo>
                    <a:lnTo>
                      <a:pt x="1572" y="704"/>
                    </a:lnTo>
                    <a:lnTo>
                      <a:pt x="1600" y="771"/>
                    </a:lnTo>
                    <a:lnTo>
                      <a:pt x="1623" y="840"/>
                    </a:lnTo>
                    <a:lnTo>
                      <a:pt x="1639" y="910"/>
                    </a:lnTo>
                    <a:lnTo>
                      <a:pt x="1649" y="980"/>
                    </a:lnTo>
                    <a:lnTo>
                      <a:pt x="1653" y="1052"/>
                    </a:lnTo>
                    <a:lnTo>
                      <a:pt x="1650" y="1122"/>
                    </a:lnTo>
                    <a:lnTo>
                      <a:pt x="1642" y="1192"/>
                    </a:lnTo>
                    <a:lnTo>
                      <a:pt x="1628" y="1262"/>
                    </a:lnTo>
                    <a:lnTo>
                      <a:pt x="1608" y="1330"/>
                    </a:lnTo>
                    <a:lnTo>
                      <a:pt x="1582" y="1396"/>
                    </a:lnTo>
                    <a:lnTo>
                      <a:pt x="1551" y="1460"/>
                    </a:lnTo>
                    <a:lnTo>
                      <a:pt x="1515" y="1521"/>
                    </a:lnTo>
                    <a:lnTo>
                      <a:pt x="1472" y="1579"/>
                    </a:lnTo>
                    <a:lnTo>
                      <a:pt x="1423" y="1634"/>
                    </a:lnTo>
                    <a:lnTo>
                      <a:pt x="1371" y="1686"/>
                    </a:lnTo>
                    <a:lnTo>
                      <a:pt x="1311" y="1733"/>
                    </a:lnTo>
                    <a:lnTo>
                      <a:pt x="1248" y="1775"/>
                    </a:lnTo>
                    <a:lnTo>
                      <a:pt x="1183" y="1810"/>
                    </a:lnTo>
                    <a:lnTo>
                      <a:pt x="1116" y="1838"/>
                    </a:lnTo>
                    <a:lnTo>
                      <a:pt x="1047" y="1861"/>
                    </a:lnTo>
                    <a:lnTo>
                      <a:pt x="977" y="1877"/>
                    </a:lnTo>
                    <a:lnTo>
                      <a:pt x="907" y="1888"/>
                    </a:lnTo>
                    <a:lnTo>
                      <a:pt x="835" y="1892"/>
                    </a:lnTo>
                    <a:lnTo>
                      <a:pt x="765" y="1889"/>
                    </a:lnTo>
                    <a:lnTo>
                      <a:pt x="695" y="1881"/>
                    </a:lnTo>
                    <a:lnTo>
                      <a:pt x="625" y="1868"/>
                    </a:lnTo>
                    <a:lnTo>
                      <a:pt x="557" y="1847"/>
                    </a:lnTo>
                    <a:lnTo>
                      <a:pt x="491" y="1822"/>
                    </a:lnTo>
                    <a:lnTo>
                      <a:pt x="426" y="1791"/>
                    </a:lnTo>
                    <a:lnTo>
                      <a:pt x="366" y="1753"/>
                    </a:lnTo>
                    <a:lnTo>
                      <a:pt x="306" y="1711"/>
                    </a:lnTo>
                    <a:lnTo>
                      <a:pt x="252" y="1663"/>
                    </a:lnTo>
                    <a:lnTo>
                      <a:pt x="201" y="1609"/>
                    </a:lnTo>
                    <a:lnTo>
                      <a:pt x="154" y="1549"/>
                    </a:lnTo>
                    <a:lnTo>
                      <a:pt x="125" y="1508"/>
                    </a:lnTo>
                    <a:lnTo>
                      <a:pt x="103" y="1459"/>
                    </a:lnTo>
                    <a:lnTo>
                      <a:pt x="81" y="1405"/>
                    </a:lnTo>
                    <a:lnTo>
                      <a:pt x="63" y="1347"/>
                    </a:lnTo>
                    <a:lnTo>
                      <a:pt x="47" y="1285"/>
                    </a:lnTo>
                    <a:lnTo>
                      <a:pt x="35" y="1220"/>
                    </a:lnTo>
                    <a:lnTo>
                      <a:pt x="24" y="1152"/>
                    </a:lnTo>
                    <a:lnTo>
                      <a:pt x="15" y="1080"/>
                    </a:lnTo>
                    <a:lnTo>
                      <a:pt x="9" y="1007"/>
                    </a:lnTo>
                    <a:lnTo>
                      <a:pt x="4" y="934"/>
                    </a:lnTo>
                    <a:lnTo>
                      <a:pt x="1" y="859"/>
                    </a:lnTo>
                    <a:lnTo>
                      <a:pt x="0" y="785"/>
                    </a:lnTo>
                    <a:lnTo>
                      <a:pt x="0" y="709"/>
                    </a:lnTo>
                    <a:lnTo>
                      <a:pt x="1" y="636"/>
                    </a:lnTo>
                    <a:lnTo>
                      <a:pt x="4" y="563"/>
                    </a:lnTo>
                    <a:lnTo>
                      <a:pt x="7" y="493"/>
                    </a:lnTo>
                    <a:lnTo>
                      <a:pt x="11" y="425"/>
                    </a:lnTo>
                    <a:lnTo>
                      <a:pt x="15" y="360"/>
                    </a:lnTo>
                    <a:lnTo>
                      <a:pt x="19" y="299"/>
                    </a:lnTo>
                    <a:lnTo>
                      <a:pt x="24" y="242"/>
                    </a:lnTo>
                    <a:lnTo>
                      <a:pt x="30" y="190"/>
                    </a:lnTo>
                    <a:lnTo>
                      <a:pt x="34" y="143"/>
                    </a:lnTo>
                    <a:lnTo>
                      <a:pt x="39" y="101"/>
                    </a:lnTo>
                    <a:lnTo>
                      <a:pt x="43" y="66"/>
                    </a:lnTo>
                    <a:lnTo>
                      <a:pt x="46" y="37"/>
                    </a:lnTo>
                    <a:lnTo>
                      <a:pt x="49" y="17"/>
                    </a:lnTo>
                    <a:lnTo>
                      <a:pt x="50" y="4"/>
                    </a:lnTo>
                    <a:lnTo>
                      <a:pt x="51" y="0"/>
                    </a:lnTo>
                    <a:close/>
                  </a:path>
                </a:pathLst>
              </a:custGeom>
              <a:solidFill>
                <a:schemeClr val="lt2"/>
              </a:solidFill>
              <a:ln>
                <a:noFill/>
              </a:ln>
              <a:effectLst>
                <a:outerShdw blurRad="101600" rotWithShape="0" algn="tl" dir="2700000" dist="76200">
                  <a:srgbClr val="000000">
                    <a:alpha val="30196"/>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455" name="Google Shape;455;p16"/>
            <p:cNvGrpSpPr/>
            <p:nvPr/>
          </p:nvGrpSpPr>
          <p:grpSpPr>
            <a:xfrm>
              <a:off x="5767220" y="2423034"/>
              <a:ext cx="650754" cy="714990"/>
              <a:chOff x="2171700" y="1574800"/>
              <a:chExt cx="739776" cy="812800"/>
            </a:xfrm>
          </p:grpSpPr>
          <p:sp>
            <p:nvSpPr>
              <p:cNvPr id="456" name="Google Shape;456;p16"/>
              <p:cNvSpPr/>
              <p:nvPr/>
            </p:nvSpPr>
            <p:spPr>
              <a:xfrm>
                <a:off x="2292350" y="1700213"/>
                <a:ext cx="498475" cy="687387"/>
              </a:xfrm>
              <a:custGeom>
                <a:rect b="b" l="l" r="r" t="t"/>
                <a:pathLst>
                  <a:path extrusionOk="0" h="3032" w="2197">
                    <a:moveTo>
                      <a:pt x="1099" y="276"/>
                    </a:moveTo>
                    <a:lnTo>
                      <a:pt x="1024" y="279"/>
                    </a:lnTo>
                    <a:lnTo>
                      <a:pt x="951" y="288"/>
                    </a:lnTo>
                    <a:lnTo>
                      <a:pt x="881" y="304"/>
                    </a:lnTo>
                    <a:lnTo>
                      <a:pt x="813" y="324"/>
                    </a:lnTo>
                    <a:lnTo>
                      <a:pt x="747" y="352"/>
                    </a:lnTo>
                    <a:lnTo>
                      <a:pt x="685" y="383"/>
                    </a:lnTo>
                    <a:lnTo>
                      <a:pt x="626" y="419"/>
                    </a:lnTo>
                    <a:lnTo>
                      <a:pt x="571" y="460"/>
                    </a:lnTo>
                    <a:lnTo>
                      <a:pt x="519" y="505"/>
                    </a:lnTo>
                    <a:lnTo>
                      <a:pt x="471" y="553"/>
                    </a:lnTo>
                    <a:lnTo>
                      <a:pt x="429" y="606"/>
                    </a:lnTo>
                    <a:lnTo>
                      <a:pt x="391" y="662"/>
                    </a:lnTo>
                    <a:lnTo>
                      <a:pt x="358" y="721"/>
                    </a:lnTo>
                    <a:lnTo>
                      <a:pt x="329" y="783"/>
                    </a:lnTo>
                    <a:lnTo>
                      <a:pt x="308" y="848"/>
                    </a:lnTo>
                    <a:lnTo>
                      <a:pt x="292" y="915"/>
                    </a:lnTo>
                    <a:lnTo>
                      <a:pt x="282" y="983"/>
                    </a:lnTo>
                    <a:lnTo>
                      <a:pt x="278" y="1054"/>
                    </a:lnTo>
                    <a:lnTo>
                      <a:pt x="281" y="1120"/>
                    </a:lnTo>
                    <a:lnTo>
                      <a:pt x="286" y="1181"/>
                    </a:lnTo>
                    <a:lnTo>
                      <a:pt x="295" y="1238"/>
                    </a:lnTo>
                    <a:lnTo>
                      <a:pt x="308" y="1292"/>
                    </a:lnTo>
                    <a:lnTo>
                      <a:pt x="323" y="1343"/>
                    </a:lnTo>
                    <a:lnTo>
                      <a:pt x="340" y="1390"/>
                    </a:lnTo>
                    <a:lnTo>
                      <a:pt x="359" y="1435"/>
                    </a:lnTo>
                    <a:lnTo>
                      <a:pt x="380" y="1478"/>
                    </a:lnTo>
                    <a:lnTo>
                      <a:pt x="402" y="1518"/>
                    </a:lnTo>
                    <a:lnTo>
                      <a:pt x="426" y="1557"/>
                    </a:lnTo>
                    <a:lnTo>
                      <a:pt x="449" y="1594"/>
                    </a:lnTo>
                    <a:lnTo>
                      <a:pt x="474" y="1630"/>
                    </a:lnTo>
                    <a:lnTo>
                      <a:pt x="496" y="1665"/>
                    </a:lnTo>
                    <a:lnTo>
                      <a:pt x="523" y="1704"/>
                    </a:lnTo>
                    <a:lnTo>
                      <a:pt x="550" y="1744"/>
                    </a:lnTo>
                    <a:lnTo>
                      <a:pt x="575" y="1783"/>
                    </a:lnTo>
                    <a:lnTo>
                      <a:pt x="597" y="1823"/>
                    </a:lnTo>
                    <a:lnTo>
                      <a:pt x="617" y="1864"/>
                    </a:lnTo>
                    <a:lnTo>
                      <a:pt x="632" y="1906"/>
                    </a:lnTo>
                    <a:lnTo>
                      <a:pt x="645" y="1950"/>
                    </a:lnTo>
                    <a:lnTo>
                      <a:pt x="653" y="1996"/>
                    </a:lnTo>
                    <a:lnTo>
                      <a:pt x="655" y="2044"/>
                    </a:lnTo>
                    <a:lnTo>
                      <a:pt x="658" y="2071"/>
                    </a:lnTo>
                    <a:lnTo>
                      <a:pt x="669" y="2097"/>
                    </a:lnTo>
                    <a:lnTo>
                      <a:pt x="682" y="2121"/>
                    </a:lnTo>
                    <a:lnTo>
                      <a:pt x="700" y="2142"/>
                    </a:lnTo>
                    <a:lnTo>
                      <a:pt x="720" y="2162"/>
                    </a:lnTo>
                    <a:lnTo>
                      <a:pt x="740" y="2178"/>
                    </a:lnTo>
                    <a:lnTo>
                      <a:pt x="759" y="2193"/>
                    </a:lnTo>
                    <a:lnTo>
                      <a:pt x="1438" y="2193"/>
                    </a:lnTo>
                    <a:lnTo>
                      <a:pt x="1457" y="2178"/>
                    </a:lnTo>
                    <a:lnTo>
                      <a:pt x="1478" y="2162"/>
                    </a:lnTo>
                    <a:lnTo>
                      <a:pt x="1498" y="2142"/>
                    </a:lnTo>
                    <a:lnTo>
                      <a:pt x="1515" y="2121"/>
                    </a:lnTo>
                    <a:lnTo>
                      <a:pt x="1529" y="2097"/>
                    </a:lnTo>
                    <a:lnTo>
                      <a:pt x="1539" y="2071"/>
                    </a:lnTo>
                    <a:lnTo>
                      <a:pt x="1542" y="2044"/>
                    </a:lnTo>
                    <a:lnTo>
                      <a:pt x="1545" y="1996"/>
                    </a:lnTo>
                    <a:lnTo>
                      <a:pt x="1553" y="1950"/>
                    </a:lnTo>
                    <a:lnTo>
                      <a:pt x="1565" y="1906"/>
                    </a:lnTo>
                    <a:lnTo>
                      <a:pt x="1581" y="1864"/>
                    </a:lnTo>
                    <a:lnTo>
                      <a:pt x="1600" y="1824"/>
                    </a:lnTo>
                    <a:lnTo>
                      <a:pt x="1623" y="1783"/>
                    </a:lnTo>
                    <a:lnTo>
                      <a:pt x="1647" y="1744"/>
                    </a:lnTo>
                    <a:lnTo>
                      <a:pt x="1673" y="1705"/>
                    </a:lnTo>
                    <a:lnTo>
                      <a:pt x="1700" y="1666"/>
                    </a:lnTo>
                    <a:lnTo>
                      <a:pt x="1724" y="1631"/>
                    </a:lnTo>
                    <a:lnTo>
                      <a:pt x="1748" y="1595"/>
                    </a:lnTo>
                    <a:lnTo>
                      <a:pt x="1772" y="1558"/>
                    </a:lnTo>
                    <a:lnTo>
                      <a:pt x="1796" y="1518"/>
                    </a:lnTo>
                    <a:lnTo>
                      <a:pt x="1817" y="1478"/>
                    </a:lnTo>
                    <a:lnTo>
                      <a:pt x="1839" y="1435"/>
                    </a:lnTo>
                    <a:lnTo>
                      <a:pt x="1858" y="1390"/>
                    </a:lnTo>
                    <a:lnTo>
                      <a:pt x="1875" y="1343"/>
                    </a:lnTo>
                    <a:lnTo>
                      <a:pt x="1890" y="1292"/>
                    </a:lnTo>
                    <a:lnTo>
                      <a:pt x="1902" y="1238"/>
                    </a:lnTo>
                    <a:lnTo>
                      <a:pt x="1911" y="1181"/>
                    </a:lnTo>
                    <a:lnTo>
                      <a:pt x="1917" y="1120"/>
                    </a:lnTo>
                    <a:lnTo>
                      <a:pt x="1919" y="1054"/>
                    </a:lnTo>
                    <a:lnTo>
                      <a:pt x="1916" y="983"/>
                    </a:lnTo>
                    <a:lnTo>
                      <a:pt x="1907" y="915"/>
                    </a:lnTo>
                    <a:lnTo>
                      <a:pt x="1890" y="847"/>
                    </a:lnTo>
                    <a:lnTo>
                      <a:pt x="1868" y="783"/>
                    </a:lnTo>
                    <a:lnTo>
                      <a:pt x="1841" y="721"/>
                    </a:lnTo>
                    <a:lnTo>
                      <a:pt x="1807" y="661"/>
                    </a:lnTo>
                    <a:lnTo>
                      <a:pt x="1769" y="606"/>
                    </a:lnTo>
                    <a:lnTo>
                      <a:pt x="1726" y="553"/>
                    </a:lnTo>
                    <a:lnTo>
                      <a:pt x="1679" y="505"/>
                    </a:lnTo>
                    <a:lnTo>
                      <a:pt x="1628" y="460"/>
                    </a:lnTo>
                    <a:lnTo>
                      <a:pt x="1572" y="418"/>
                    </a:lnTo>
                    <a:lnTo>
                      <a:pt x="1513" y="382"/>
                    </a:lnTo>
                    <a:lnTo>
                      <a:pt x="1451" y="352"/>
                    </a:lnTo>
                    <a:lnTo>
                      <a:pt x="1385" y="324"/>
                    </a:lnTo>
                    <a:lnTo>
                      <a:pt x="1317" y="304"/>
                    </a:lnTo>
                    <a:lnTo>
                      <a:pt x="1246" y="288"/>
                    </a:lnTo>
                    <a:lnTo>
                      <a:pt x="1174" y="279"/>
                    </a:lnTo>
                    <a:lnTo>
                      <a:pt x="1099" y="276"/>
                    </a:lnTo>
                    <a:close/>
                    <a:moveTo>
                      <a:pt x="1099" y="0"/>
                    </a:moveTo>
                    <a:lnTo>
                      <a:pt x="1188" y="3"/>
                    </a:lnTo>
                    <a:lnTo>
                      <a:pt x="1277" y="15"/>
                    </a:lnTo>
                    <a:lnTo>
                      <a:pt x="1362" y="32"/>
                    </a:lnTo>
                    <a:lnTo>
                      <a:pt x="1446" y="54"/>
                    </a:lnTo>
                    <a:lnTo>
                      <a:pt x="1525" y="83"/>
                    </a:lnTo>
                    <a:lnTo>
                      <a:pt x="1603" y="118"/>
                    </a:lnTo>
                    <a:lnTo>
                      <a:pt x="1676" y="159"/>
                    </a:lnTo>
                    <a:lnTo>
                      <a:pt x="1747" y="204"/>
                    </a:lnTo>
                    <a:lnTo>
                      <a:pt x="1813" y="255"/>
                    </a:lnTo>
                    <a:lnTo>
                      <a:pt x="1875" y="310"/>
                    </a:lnTo>
                    <a:lnTo>
                      <a:pt x="1932" y="368"/>
                    </a:lnTo>
                    <a:lnTo>
                      <a:pt x="1985" y="433"/>
                    </a:lnTo>
                    <a:lnTo>
                      <a:pt x="2033" y="499"/>
                    </a:lnTo>
                    <a:lnTo>
                      <a:pt x="2075" y="570"/>
                    </a:lnTo>
                    <a:lnTo>
                      <a:pt x="2111" y="644"/>
                    </a:lnTo>
                    <a:lnTo>
                      <a:pt x="2140" y="722"/>
                    </a:lnTo>
                    <a:lnTo>
                      <a:pt x="2165" y="801"/>
                    </a:lnTo>
                    <a:lnTo>
                      <a:pt x="2182" y="883"/>
                    </a:lnTo>
                    <a:lnTo>
                      <a:pt x="2194" y="968"/>
                    </a:lnTo>
                    <a:lnTo>
                      <a:pt x="2197" y="1054"/>
                    </a:lnTo>
                    <a:lnTo>
                      <a:pt x="2195" y="1128"/>
                    </a:lnTo>
                    <a:lnTo>
                      <a:pt x="2189" y="1197"/>
                    </a:lnTo>
                    <a:lnTo>
                      <a:pt x="2180" y="1263"/>
                    </a:lnTo>
                    <a:lnTo>
                      <a:pt x="2168" y="1326"/>
                    </a:lnTo>
                    <a:lnTo>
                      <a:pt x="2153" y="1384"/>
                    </a:lnTo>
                    <a:lnTo>
                      <a:pt x="2136" y="1440"/>
                    </a:lnTo>
                    <a:lnTo>
                      <a:pt x="2116" y="1493"/>
                    </a:lnTo>
                    <a:lnTo>
                      <a:pt x="2095" y="1542"/>
                    </a:lnTo>
                    <a:lnTo>
                      <a:pt x="2072" y="1588"/>
                    </a:lnTo>
                    <a:lnTo>
                      <a:pt x="2050" y="1632"/>
                    </a:lnTo>
                    <a:lnTo>
                      <a:pt x="2025" y="1675"/>
                    </a:lnTo>
                    <a:lnTo>
                      <a:pt x="2001" y="1714"/>
                    </a:lnTo>
                    <a:lnTo>
                      <a:pt x="1977" y="1752"/>
                    </a:lnTo>
                    <a:lnTo>
                      <a:pt x="1953" y="1787"/>
                    </a:lnTo>
                    <a:lnTo>
                      <a:pt x="1929" y="1820"/>
                    </a:lnTo>
                    <a:lnTo>
                      <a:pt x="1902" y="1862"/>
                    </a:lnTo>
                    <a:lnTo>
                      <a:pt x="1877" y="1899"/>
                    </a:lnTo>
                    <a:lnTo>
                      <a:pt x="1857" y="1933"/>
                    </a:lnTo>
                    <a:lnTo>
                      <a:pt x="1841" y="1963"/>
                    </a:lnTo>
                    <a:lnTo>
                      <a:pt x="1830" y="1991"/>
                    </a:lnTo>
                    <a:lnTo>
                      <a:pt x="1822" y="2019"/>
                    </a:lnTo>
                    <a:lnTo>
                      <a:pt x="1819" y="2044"/>
                    </a:lnTo>
                    <a:lnTo>
                      <a:pt x="1816" y="2095"/>
                    </a:lnTo>
                    <a:lnTo>
                      <a:pt x="1806" y="2145"/>
                    </a:lnTo>
                    <a:lnTo>
                      <a:pt x="1790" y="2193"/>
                    </a:lnTo>
                    <a:lnTo>
                      <a:pt x="1766" y="2240"/>
                    </a:lnTo>
                    <a:lnTo>
                      <a:pt x="1738" y="2285"/>
                    </a:lnTo>
                    <a:lnTo>
                      <a:pt x="1702" y="2328"/>
                    </a:lnTo>
                    <a:lnTo>
                      <a:pt x="1662" y="2369"/>
                    </a:lnTo>
                    <a:lnTo>
                      <a:pt x="1615" y="2406"/>
                    </a:lnTo>
                    <a:lnTo>
                      <a:pt x="1614" y="2429"/>
                    </a:lnTo>
                    <a:lnTo>
                      <a:pt x="1613" y="2456"/>
                    </a:lnTo>
                    <a:lnTo>
                      <a:pt x="1611" y="2485"/>
                    </a:lnTo>
                    <a:lnTo>
                      <a:pt x="1609" y="2515"/>
                    </a:lnTo>
                    <a:lnTo>
                      <a:pt x="1607" y="2546"/>
                    </a:lnTo>
                    <a:lnTo>
                      <a:pt x="1606" y="2576"/>
                    </a:lnTo>
                    <a:lnTo>
                      <a:pt x="1604" y="2605"/>
                    </a:lnTo>
                    <a:lnTo>
                      <a:pt x="1603" y="2631"/>
                    </a:lnTo>
                    <a:lnTo>
                      <a:pt x="1601" y="2653"/>
                    </a:lnTo>
                    <a:lnTo>
                      <a:pt x="1600" y="2671"/>
                    </a:lnTo>
                    <a:lnTo>
                      <a:pt x="1600" y="2682"/>
                    </a:lnTo>
                    <a:lnTo>
                      <a:pt x="1599" y="2685"/>
                    </a:lnTo>
                    <a:lnTo>
                      <a:pt x="1599" y="2699"/>
                    </a:lnTo>
                    <a:lnTo>
                      <a:pt x="1597" y="2715"/>
                    </a:lnTo>
                    <a:lnTo>
                      <a:pt x="1592" y="2732"/>
                    </a:lnTo>
                    <a:lnTo>
                      <a:pt x="1587" y="2750"/>
                    </a:lnTo>
                    <a:lnTo>
                      <a:pt x="1578" y="2770"/>
                    </a:lnTo>
                    <a:lnTo>
                      <a:pt x="1566" y="2789"/>
                    </a:lnTo>
                    <a:lnTo>
                      <a:pt x="1552" y="2809"/>
                    </a:lnTo>
                    <a:lnTo>
                      <a:pt x="1533" y="2831"/>
                    </a:lnTo>
                    <a:lnTo>
                      <a:pt x="1511" y="2850"/>
                    </a:lnTo>
                    <a:lnTo>
                      <a:pt x="1483" y="2870"/>
                    </a:lnTo>
                    <a:lnTo>
                      <a:pt x="1452" y="2888"/>
                    </a:lnTo>
                    <a:lnTo>
                      <a:pt x="1415" y="2906"/>
                    </a:lnTo>
                    <a:lnTo>
                      <a:pt x="1372" y="2922"/>
                    </a:lnTo>
                    <a:lnTo>
                      <a:pt x="1347" y="2953"/>
                    </a:lnTo>
                    <a:lnTo>
                      <a:pt x="1317" y="2983"/>
                    </a:lnTo>
                    <a:lnTo>
                      <a:pt x="1283" y="3010"/>
                    </a:lnTo>
                    <a:lnTo>
                      <a:pt x="1259" y="3022"/>
                    </a:lnTo>
                    <a:lnTo>
                      <a:pt x="1233" y="3030"/>
                    </a:lnTo>
                    <a:lnTo>
                      <a:pt x="1205" y="3032"/>
                    </a:lnTo>
                    <a:lnTo>
                      <a:pt x="992" y="3032"/>
                    </a:lnTo>
                    <a:lnTo>
                      <a:pt x="965" y="3030"/>
                    </a:lnTo>
                    <a:lnTo>
                      <a:pt x="939" y="3022"/>
                    </a:lnTo>
                    <a:lnTo>
                      <a:pt x="915" y="3010"/>
                    </a:lnTo>
                    <a:lnTo>
                      <a:pt x="881" y="2983"/>
                    </a:lnTo>
                    <a:lnTo>
                      <a:pt x="850" y="2953"/>
                    </a:lnTo>
                    <a:lnTo>
                      <a:pt x="825" y="2922"/>
                    </a:lnTo>
                    <a:lnTo>
                      <a:pt x="780" y="2904"/>
                    </a:lnTo>
                    <a:lnTo>
                      <a:pt x="741" y="2886"/>
                    </a:lnTo>
                    <a:lnTo>
                      <a:pt x="707" y="2866"/>
                    </a:lnTo>
                    <a:lnTo>
                      <a:pt x="680" y="2844"/>
                    </a:lnTo>
                    <a:lnTo>
                      <a:pt x="657" y="2823"/>
                    </a:lnTo>
                    <a:lnTo>
                      <a:pt x="639" y="2800"/>
                    </a:lnTo>
                    <a:lnTo>
                      <a:pt x="626" y="2779"/>
                    </a:lnTo>
                    <a:lnTo>
                      <a:pt x="614" y="2757"/>
                    </a:lnTo>
                    <a:lnTo>
                      <a:pt x="607" y="2737"/>
                    </a:lnTo>
                    <a:lnTo>
                      <a:pt x="602" y="2718"/>
                    </a:lnTo>
                    <a:lnTo>
                      <a:pt x="599" y="2701"/>
                    </a:lnTo>
                    <a:lnTo>
                      <a:pt x="598" y="2685"/>
                    </a:lnTo>
                    <a:lnTo>
                      <a:pt x="598" y="2685"/>
                    </a:lnTo>
                    <a:lnTo>
                      <a:pt x="598" y="2682"/>
                    </a:lnTo>
                    <a:lnTo>
                      <a:pt x="597" y="2671"/>
                    </a:lnTo>
                    <a:lnTo>
                      <a:pt x="596" y="2653"/>
                    </a:lnTo>
                    <a:lnTo>
                      <a:pt x="595" y="2631"/>
                    </a:lnTo>
                    <a:lnTo>
                      <a:pt x="594" y="2605"/>
                    </a:lnTo>
                    <a:lnTo>
                      <a:pt x="592" y="2576"/>
                    </a:lnTo>
                    <a:lnTo>
                      <a:pt x="590" y="2546"/>
                    </a:lnTo>
                    <a:lnTo>
                      <a:pt x="588" y="2515"/>
                    </a:lnTo>
                    <a:lnTo>
                      <a:pt x="587" y="2485"/>
                    </a:lnTo>
                    <a:lnTo>
                      <a:pt x="585" y="2456"/>
                    </a:lnTo>
                    <a:lnTo>
                      <a:pt x="584" y="2429"/>
                    </a:lnTo>
                    <a:lnTo>
                      <a:pt x="582" y="2406"/>
                    </a:lnTo>
                    <a:lnTo>
                      <a:pt x="536" y="2369"/>
                    </a:lnTo>
                    <a:lnTo>
                      <a:pt x="495" y="2328"/>
                    </a:lnTo>
                    <a:lnTo>
                      <a:pt x="460" y="2285"/>
                    </a:lnTo>
                    <a:lnTo>
                      <a:pt x="432" y="2240"/>
                    </a:lnTo>
                    <a:lnTo>
                      <a:pt x="408" y="2193"/>
                    </a:lnTo>
                    <a:lnTo>
                      <a:pt x="392" y="2145"/>
                    </a:lnTo>
                    <a:lnTo>
                      <a:pt x="382" y="2095"/>
                    </a:lnTo>
                    <a:lnTo>
                      <a:pt x="378" y="2044"/>
                    </a:lnTo>
                    <a:lnTo>
                      <a:pt x="376" y="2019"/>
                    </a:lnTo>
                    <a:lnTo>
                      <a:pt x="368" y="1991"/>
                    </a:lnTo>
                    <a:lnTo>
                      <a:pt x="357" y="1963"/>
                    </a:lnTo>
                    <a:lnTo>
                      <a:pt x="341" y="1933"/>
                    </a:lnTo>
                    <a:lnTo>
                      <a:pt x="320" y="1899"/>
                    </a:lnTo>
                    <a:lnTo>
                      <a:pt x="297" y="1862"/>
                    </a:lnTo>
                    <a:lnTo>
                      <a:pt x="268" y="1821"/>
                    </a:lnTo>
                    <a:lnTo>
                      <a:pt x="245" y="1788"/>
                    </a:lnTo>
                    <a:lnTo>
                      <a:pt x="222" y="1752"/>
                    </a:lnTo>
                    <a:lnTo>
                      <a:pt x="197" y="1714"/>
                    </a:lnTo>
                    <a:lnTo>
                      <a:pt x="173" y="1675"/>
                    </a:lnTo>
                    <a:lnTo>
                      <a:pt x="149" y="1633"/>
                    </a:lnTo>
                    <a:lnTo>
                      <a:pt x="125" y="1588"/>
                    </a:lnTo>
                    <a:lnTo>
                      <a:pt x="102" y="1542"/>
                    </a:lnTo>
                    <a:lnTo>
                      <a:pt x="82" y="1493"/>
                    </a:lnTo>
                    <a:lnTo>
                      <a:pt x="62" y="1440"/>
                    </a:lnTo>
                    <a:lnTo>
                      <a:pt x="45" y="1384"/>
                    </a:lnTo>
                    <a:lnTo>
                      <a:pt x="30" y="1326"/>
                    </a:lnTo>
                    <a:lnTo>
                      <a:pt x="17" y="1263"/>
                    </a:lnTo>
                    <a:lnTo>
                      <a:pt x="8" y="1197"/>
                    </a:lnTo>
                    <a:lnTo>
                      <a:pt x="3" y="1128"/>
                    </a:lnTo>
                    <a:lnTo>
                      <a:pt x="0" y="1054"/>
                    </a:lnTo>
                    <a:lnTo>
                      <a:pt x="4" y="968"/>
                    </a:lnTo>
                    <a:lnTo>
                      <a:pt x="15" y="883"/>
                    </a:lnTo>
                    <a:lnTo>
                      <a:pt x="32" y="801"/>
                    </a:lnTo>
                    <a:lnTo>
                      <a:pt x="57" y="722"/>
                    </a:lnTo>
                    <a:lnTo>
                      <a:pt x="87" y="644"/>
                    </a:lnTo>
                    <a:lnTo>
                      <a:pt x="123" y="570"/>
                    </a:lnTo>
                    <a:lnTo>
                      <a:pt x="165" y="499"/>
                    </a:lnTo>
                    <a:lnTo>
                      <a:pt x="213" y="433"/>
                    </a:lnTo>
                    <a:lnTo>
                      <a:pt x="266" y="368"/>
                    </a:lnTo>
                    <a:lnTo>
                      <a:pt x="323" y="310"/>
                    </a:lnTo>
                    <a:lnTo>
                      <a:pt x="385" y="255"/>
                    </a:lnTo>
                    <a:lnTo>
                      <a:pt x="451" y="204"/>
                    </a:lnTo>
                    <a:lnTo>
                      <a:pt x="521" y="159"/>
                    </a:lnTo>
                    <a:lnTo>
                      <a:pt x="595" y="118"/>
                    </a:lnTo>
                    <a:lnTo>
                      <a:pt x="672" y="83"/>
                    </a:lnTo>
                    <a:lnTo>
                      <a:pt x="753" y="54"/>
                    </a:lnTo>
                    <a:lnTo>
                      <a:pt x="836" y="32"/>
                    </a:lnTo>
                    <a:lnTo>
                      <a:pt x="921" y="15"/>
                    </a:lnTo>
                    <a:lnTo>
                      <a:pt x="1009" y="3"/>
                    </a:lnTo>
                    <a:lnTo>
                      <a:pt x="1099"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57" name="Google Shape;457;p16"/>
              <p:cNvSpPr/>
              <p:nvPr/>
            </p:nvSpPr>
            <p:spPr>
              <a:xfrm>
                <a:off x="2525713" y="1574800"/>
                <a:ext cx="31750" cy="79375"/>
              </a:xfrm>
              <a:custGeom>
                <a:rect b="b" l="l" r="r" t="t"/>
                <a:pathLst>
                  <a:path extrusionOk="0" h="344" w="138">
                    <a:moveTo>
                      <a:pt x="69" y="0"/>
                    </a:moveTo>
                    <a:lnTo>
                      <a:pt x="69" y="0"/>
                    </a:lnTo>
                    <a:lnTo>
                      <a:pt x="87" y="3"/>
                    </a:lnTo>
                    <a:lnTo>
                      <a:pt x="104" y="9"/>
                    </a:lnTo>
                    <a:lnTo>
                      <a:pt x="118" y="21"/>
                    </a:lnTo>
                    <a:lnTo>
                      <a:pt x="129" y="34"/>
                    </a:lnTo>
                    <a:lnTo>
                      <a:pt x="136" y="51"/>
                    </a:lnTo>
                    <a:lnTo>
                      <a:pt x="138" y="69"/>
                    </a:lnTo>
                    <a:lnTo>
                      <a:pt x="138" y="275"/>
                    </a:lnTo>
                    <a:lnTo>
                      <a:pt x="136" y="294"/>
                    </a:lnTo>
                    <a:lnTo>
                      <a:pt x="129" y="310"/>
                    </a:lnTo>
                    <a:lnTo>
                      <a:pt x="118" y="325"/>
                    </a:lnTo>
                    <a:lnTo>
                      <a:pt x="104" y="335"/>
                    </a:lnTo>
                    <a:lnTo>
                      <a:pt x="87" y="342"/>
                    </a:lnTo>
                    <a:lnTo>
                      <a:pt x="69" y="344"/>
                    </a:lnTo>
                    <a:lnTo>
                      <a:pt x="51" y="342"/>
                    </a:lnTo>
                    <a:lnTo>
                      <a:pt x="34" y="335"/>
                    </a:lnTo>
                    <a:lnTo>
                      <a:pt x="20" y="325"/>
                    </a:lnTo>
                    <a:lnTo>
                      <a:pt x="9" y="310"/>
                    </a:lnTo>
                    <a:lnTo>
                      <a:pt x="2" y="294"/>
                    </a:lnTo>
                    <a:lnTo>
                      <a:pt x="0" y="275"/>
                    </a:lnTo>
                    <a:lnTo>
                      <a:pt x="0" y="69"/>
                    </a:lnTo>
                    <a:lnTo>
                      <a:pt x="2" y="51"/>
                    </a:lnTo>
                    <a:lnTo>
                      <a:pt x="9" y="34"/>
                    </a:lnTo>
                    <a:lnTo>
                      <a:pt x="20" y="21"/>
                    </a:lnTo>
                    <a:lnTo>
                      <a:pt x="34" y="9"/>
                    </a:lnTo>
                    <a:lnTo>
                      <a:pt x="51" y="3"/>
                    </a:lnTo>
                    <a:lnTo>
                      <a:pt x="69"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58" name="Google Shape;458;p16"/>
              <p:cNvSpPr/>
              <p:nvPr/>
            </p:nvSpPr>
            <p:spPr>
              <a:xfrm>
                <a:off x="2349500" y="1622425"/>
                <a:ext cx="53975" cy="71437"/>
              </a:xfrm>
              <a:custGeom>
                <a:rect b="b" l="l" r="r" t="t"/>
                <a:pathLst>
                  <a:path extrusionOk="0" h="317" w="243">
                    <a:moveTo>
                      <a:pt x="69" y="0"/>
                    </a:moveTo>
                    <a:lnTo>
                      <a:pt x="87" y="2"/>
                    </a:lnTo>
                    <a:lnTo>
                      <a:pt x="103" y="9"/>
                    </a:lnTo>
                    <a:lnTo>
                      <a:pt x="118" y="20"/>
                    </a:lnTo>
                    <a:lnTo>
                      <a:pt x="129" y="34"/>
                    </a:lnTo>
                    <a:lnTo>
                      <a:pt x="233" y="214"/>
                    </a:lnTo>
                    <a:lnTo>
                      <a:pt x="240" y="230"/>
                    </a:lnTo>
                    <a:lnTo>
                      <a:pt x="243" y="248"/>
                    </a:lnTo>
                    <a:lnTo>
                      <a:pt x="240" y="265"/>
                    </a:lnTo>
                    <a:lnTo>
                      <a:pt x="233" y="282"/>
                    </a:lnTo>
                    <a:lnTo>
                      <a:pt x="223" y="297"/>
                    </a:lnTo>
                    <a:lnTo>
                      <a:pt x="209" y="308"/>
                    </a:lnTo>
                    <a:lnTo>
                      <a:pt x="191" y="315"/>
                    </a:lnTo>
                    <a:lnTo>
                      <a:pt x="173" y="317"/>
                    </a:lnTo>
                    <a:lnTo>
                      <a:pt x="155" y="315"/>
                    </a:lnTo>
                    <a:lnTo>
                      <a:pt x="139" y="308"/>
                    </a:lnTo>
                    <a:lnTo>
                      <a:pt x="125" y="297"/>
                    </a:lnTo>
                    <a:lnTo>
                      <a:pt x="113" y="282"/>
                    </a:lnTo>
                    <a:lnTo>
                      <a:pt x="9" y="103"/>
                    </a:lnTo>
                    <a:lnTo>
                      <a:pt x="2" y="86"/>
                    </a:lnTo>
                    <a:lnTo>
                      <a:pt x="0" y="68"/>
                    </a:lnTo>
                    <a:lnTo>
                      <a:pt x="2" y="51"/>
                    </a:lnTo>
                    <a:lnTo>
                      <a:pt x="9" y="34"/>
                    </a:lnTo>
                    <a:lnTo>
                      <a:pt x="20" y="21"/>
                    </a:lnTo>
                    <a:lnTo>
                      <a:pt x="34" y="10"/>
                    </a:lnTo>
                    <a:lnTo>
                      <a:pt x="52" y="2"/>
                    </a:lnTo>
                    <a:lnTo>
                      <a:pt x="69"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59" name="Google Shape;459;p16"/>
              <p:cNvSpPr/>
              <p:nvPr/>
            </p:nvSpPr>
            <p:spPr>
              <a:xfrm>
                <a:off x="2219325" y="1751013"/>
                <a:ext cx="71438" cy="55562"/>
              </a:xfrm>
              <a:custGeom>
                <a:rect b="b" l="l" r="r" t="t"/>
                <a:pathLst>
                  <a:path extrusionOk="0" h="241" w="319">
                    <a:moveTo>
                      <a:pt x="69" y="0"/>
                    </a:moveTo>
                    <a:lnTo>
                      <a:pt x="86" y="3"/>
                    </a:lnTo>
                    <a:lnTo>
                      <a:pt x="104" y="9"/>
                    </a:lnTo>
                    <a:lnTo>
                      <a:pt x="285" y="112"/>
                    </a:lnTo>
                    <a:lnTo>
                      <a:pt x="299" y="124"/>
                    </a:lnTo>
                    <a:lnTo>
                      <a:pt x="310" y="138"/>
                    </a:lnTo>
                    <a:lnTo>
                      <a:pt x="316" y="155"/>
                    </a:lnTo>
                    <a:lnTo>
                      <a:pt x="319" y="172"/>
                    </a:lnTo>
                    <a:lnTo>
                      <a:pt x="316" y="190"/>
                    </a:lnTo>
                    <a:lnTo>
                      <a:pt x="310" y="206"/>
                    </a:lnTo>
                    <a:lnTo>
                      <a:pt x="298" y="221"/>
                    </a:lnTo>
                    <a:lnTo>
                      <a:pt x="283" y="232"/>
                    </a:lnTo>
                    <a:lnTo>
                      <a:pt x="266" y="239"/>
                    </a:lnTo>
                    <a:lnTo>
                      <a:pt x="249" y="241"/>
                    </a:lnTo>
                    <a:lnTo>
                      <a:pt x="231" y="239"/>
                    </a:lnTo>
                    <a:lnTo>
                      <a:pt x="214" y="231"/>
                    </a:lnTo>
                    <a:lnTo>
                      <a:pt x="34" y="129"/>
                    </a:lnTo>
                    <a:lnTo>
                      <a:pt x="19" y="118"/>
                    </a:lnTo>
                    <a:lnTo>
                      <a:pt x="9" y="103"/>
                    </a:lnTo>
                    <a:lnTo>
                      <a:pt x="2" y="87"/>
                    </a:lnTo>
                    <a:lnTo>
                      <a:pt x="0" y="69"/>
                    </a:lnTo>
                    <a:lnTo>
                      <a:pt x="2" y="51"/>
                    </a:lnTo>
                    <a:lnTo>
                      <a:pt x="9" y="34"/>
                    </a:lnTo>
                    <a:lnTo>
                      <a:pt x="20" y="20"/>
                    </a:lnTo>
                    <a:lnTo>
                      <a:pt x="35" y="9"/>
                    </a:lnTo>
                    <a:lnTo>
                      <a:pt x="51" y="3"/>
                    </a:lnTo>
                    <a:lnTo>
                      <a:pt x="69"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60" name="Google Shape;460;p16"/>
              <p:cNvSpPr/>
              <p:nvPr/>
            </p:nvSpPr>
            <p:spPr>
              <a:xfrm>
                <a:off x="2171700" y="1927225"/>
                <a:ext cx="77788" cy="31750"/>
              </a:xfrm>
              <a:custGeom>
                <a:rect b="b" l="l" r="r" t="t"/>
                <a:pathLst>
                  <a:path extrusionOk="0" h="139" w="347">
                    <a:moveTo>
                      <a:pt x="69" y="0"/>
                    </a:moveTo>
                    <a:lnTo>
                      <a:pt x="278" y="0"/>
                    </a:lnTo>
                    <a:lnTo>
                      <a:pt x="296" y="4"/>
                    </a:lnTo>
                    <a:lnTo>
                      <a:pt x="313" y="10"/>
                    </a:lnTo>
                    <a:lnTo>
                      <a:pt x="327" y="21"/>
                    </a:lnTo>
                    <a:lnTo>
                      <a:pt x="338" y="35"/>
                    </a:lnTo>
                    <a:lnTo>
                      <a:pt x="345" y="51"/>
                    </a:lnTo>
                    <a:lnTo>
                      <a:pt x="347" y="70"/>
                    </a:lnTo>
                    <a:lnTo>
                      <a:pt x="345" y="88"/>
                    </a:lnTo>
                    <a:lnTo>
                      <a:pt x="338" y="104"/>
                    </a:lnTo>
                    <a:lnTo>
                      <a:pt x="327" y="119"/>
                    </a:lnTo>
                    <a:lnTo>
                      <a:pt x="313" y="129"/>
                    </a:lnTo>
                    <a:lnTo>
                      <a:pt x="296" y="137"/>
                    </a:lnTo>
                    <a:lnTo>
                      <a:pt x="278" y="139"/>
                    </a:lnTo>
                    <a:lnTo>
                      <a:pt x="69" y="139"/>
                    </a:lnTo>
                    <a:lnTo>
                      <a:pt x="51" y="137"/>
                    </a:lnTo>
                    <a:lnTo>
                      <a:pt x="35" y="129"/>
                    </a:lnTo>
                    <a:lnTo>
                      <a:pt x="20" y="119"/>
                    </a:lnTo>
                    <a:lnTo>
                      <a:pt x="10" y="104"/>
                    </a:lnTo>
                    <a:lnTo>
                      <a:pt x="2" y="88"/>
                    </a:lnTo>
                    <a:lnTo>
                      <a:pt x="0" y="70"/>
                    </a:lnTo>
                    <a:lnTo>
                      <a:pt x="2" y="51"/>
                    </a:lnTo>
                    <a:lnTo>
                      <a:pt x="10" y="35"/>
                    </a:lnTo>
                    <a:lnTo>
                      <a:pt x="20" y="21"/>
                    </a:lnTo>
                    <a:lnTo>
                      <a:pt x="35" y="10"/>
                    </a:lnTo>
                    <a:lnTo>
                      <a:pt x="51" y="4"/>
                    </a:lnTo>
                    <a:lnTo>
                      <a:pt x="69"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61" name="Google Shape;461;p16"/>
              <p:cNvSpPr/>
              <p:nvPr/>
            </p:nvSpPr>
            <p:spPr>
              <a:xfrm>
                <a:off x="2219325" y="2079625"/>
                <a:ext cx="71438" cy="55562"/>
              </a:xfrm>
              <a:custGeom>
                <a:rect b="b" l="l" r="r" t="t"/>
                <a:pathLst>
                  <a:path extrusionOk="0" h="242" w="319">
                    <a:moveTo>
                      <a:pt x="249" y="0"/>
                    </a:moveTo>
                    <a:lnTo>
                      <a:pt x="268" y="3"/>
                    </a:lnTo>
                    <a:lnTo>
                      <a:pt x="283" y="9"/>
                    </a:lnTo>
                    <a:lnTo>
                      <a:pt x="298" y="20"/>
                    </a:lnTo>
                    <a:lnTo>
                      <a:pt x="310" y="35"/>
                    </a:lnTo>
                    <a:lnTo>
                      <a:pt x="316" y="52"/>
                    </a:lnTo>
                    <a:lnTo>
                      <a:pt x="319" y="70"/>
                    </a:lnTo>
                    <a:lnTo>
                      <a:pt x="316" y="86"/>
                    </a:lnTo>
                    <a:lnTo>
                      <a:pt x="310" y="103"/>
                    </a:lnTo>
                    <a:lnTo>
                      <a:pt x="298" y="118"/>
                    </a:lnTo>
                    <a:lnTo>
                      <a:pt x="285" y="129"/>
                    </a:lnTo>
                    <a:lnTo>
                      <a:pt x="104" y="232"/>
                    </a:lnTo>
                    <a:lnTo>
                      <a:pt x="87" y="239"/>
                    </a:lnTo>
                    <a:lnTo>
                      <a:pt x="69" y="242"/>
                    </a:lnTo>
                    <a:lnTo>
                      <a:pt x="51" y="239"/>
                    </a:lnTo>
                    <a:lnTo>
                      <a:pt x="35" y="233"/>
                    </a:lnTo>
                    <a:lnTo>
                      <a:pt x="20" y="222"/>
                    </a:lnTo>
                    <a:lnTo>
                      <a:pt x="9" y="207"/>
                    </a:lnTo>
                    <a:lnTo>
                      <a:pt x="2" y="190"/>
                    </a:lnTo>
                    <a:lnTo>
                      <a:pt x="0" y="172"/>
                    </a:lnTo>
                    <a:lnTo>
                      <a:pt x="2" y="155"/>
                    </a:lnTo>
                    <a:lnTo>
                      <a:pt x="9" y="138"/>
                    </a:lnTo>
                    <a:lnTo>
                      <a:pt x="19" y="125"/>
                    </a:lnTo>
                    <a:lnTo>
                      <a:pt x="34" y="114"/>
                    </a:lnTo>
                    <a:lnTo>
                      <a:pt x="214" y="10"/>
                    </a:lnTo>
                    <a:lnTo>
                      <a:pt x="232" y="2"/>
                    </a:lnTo>
                    <a:lnTo>
                      <a:pt x="249"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62" name="Google Shape;462;p16"/>
              <p:cNvSpPr/>
              <p:nvPr/>
            </p:nvSpPr>
            <p:spPr>
              <a:xfrm>
                <a:off x="2792413" y="2079625"/>
                <a:ext cx="71438" cy="55562"/>
              </a:xfrm>
              <a:custGeom>
                <a:rect b="b" l="l" r="r" t="t"/>
                <a:pathLst>
                  <a:path extrusionOk="0" h="242" w="319">
                    <a:moveTo>
                      <a:pt x="69" y="0"/>
                    </a:moveTo>
                    <a:lnTo>
                      <a:pt x="87" y="2"/>
                    </a:lnTo>
                    <a:lnTo>
                      <a:pt x="104" y="10"/>
                    </a:lnTo>
                    <a:lnTo>
                      <a:pt x="285" y="114"/>
                    </a:lnTo>
                    <a:lnTo>
                      <a:pt x="299" y="125"/>
                    </a:lnTo>
                    <a:lnTo>
                      <a:pt x="310" y="138"/>
                    </a:lnTo>
                    <a:lnTo>
                      <a:pt x="316" y="155"/>
                    </a:lnTo>
                    <a:lnTo>
                      <a:pt x="319" y="172"/>
                    </a:lnTo>
                    <a:lnTo>
                      <a:pt x="316" y="190"/>
                    </a:lnTo>
                    <a:lnTo>
                      <a:pt x="310" y="207"/>
                    </a:lnTo>
                    <a:lnTo>
                      <a:pt x="298" y="222"/>
                    </a:lnTo>
                    <a:lnTo>
                      <a:pt x="284" y="233"/>
                    </a:lnTo>
                    <a:lnTo>
                      <a:pt x="268" y="239"/>
                    </a:lnTo>
                    <a:lnTo>
                      <a:pt x="250" y="242"/>
                    </a:lnTo>
                    <a:lnTo>
                      <a:pt x="231" y="239"/>
                    </a:lnTo>
                    <a:lnTo>
                      <a:pt x="214" y="232"/>
                    </a:lnTo>
                    <a:lnTo>
                      <a:pt x="34" y="129"/>
                    </a:lnTo>
                    <a:lnTo>
                      <a:pt x="20" y="118"/>
                    </a:lnTo>
                    <a:lnTo>
                      <a:pt x="9" y="103"/>
                    </a:lnTo>
                    <a:lnTo>
                      <a:pt x="2" y="86"/>
                    </a:lnTo>
                    <a:lnTo>
                      <a:pt x="0" y="70"/>
                    </a:lnTo>
                    <a:lnTo>
                      <a:pt x="2" y="52"/>
                    </a:lnTo>
                    <a:lnTo>
                      <a:pt x="9" y="35"/>
                    </a:lnTo>
                    <a:lnTo>
                      <a:pt x="20" y="20"/>
                    </a:lnTo>
                    <a:lnTo>
                      <a:pt x="35" y="9"/>
                    </a:lnTo>
                    <a:lnTo>
                      <a:pt x="51" y="3"/>
                    </a:lnTo>
                    <a:lnTo>
                      <a:pt x="69"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63" name="Google Shape;463;p16"/>
              <p:cNvSpPr/>
              <p:nvPr/>
            </p:nvSpPr>
            <p:spPr>
              <a:xfrm>
                <a:off x="2833688" y="1927225"/>
                <a:ext cx="77788" cy="31750"/>
              </a:xfrm>
              <a:custGeom>
                <a:rect b="b" l="l" r="r" t="t"/>
                <a:pathLst>
                  <a:path extrusionOk="0" h="139" w="348">
                    <a:moveTo>
                      <a:pt x="70" y="0"/>
                    </a:moveTo>
                    <a:lnTo>
                      <a:pt x="278" y="0"/>
                    </a:lnTo>
                    <a:lnTo>
                      <a:pt x="297" y="4"/>
                    </a:lnTo>
                    <a:lnTo>
                      <a:pt x="314" y="10"/>
                    </a:lnTo>
                    <a:lnTo>
                      <a:pt x="327" y="21"/>
                    </a:lnTo>
                    <a:lnTo>
                      <a:pt x="337" y="35"/>
                    </a:lnTo>
                    <a:lnTo>
                      <a:pt x="345" y="51"/>
                    </a:lnTo>
                    <a:lnTo>
                      <a:pt x="348" y="70"/>
                    </a:lnTo>
                    <a:lnTo>
                      <a:pt x="345" y="88"/>
                    </a:lnTo>
                    <a:lnTo>
                      <a:pt x="337" y="104"/>
                    </a:lnTo>
                    <a:lnTo>
                      <a:pt x="327" y="119"/>
                    </a:lnTo>
                    <a:lnTo>
                      <a:pt x="314" y="129"/>
                    </a:lnTo>
                    <a:lnTo>
                      <a:pt x="297" y="137"/>
                    </a:lnTo>
                    <a:lnTo>
                      <a:pt x="278" y="139"/>
                    </a:lnTo>
                    <a:lnTo>
                      <a:pt x="70" y="139"/>
                    </a:lnTo>
                    <a:lnTo>
                      <a:pt x="52" y="137"/>
                    </a:lnTo>
                    <a:lnTo>
                      <a:pt x="34" y="129"/>
                    </a:lnTo>
                    <a:lnTo>
                      <a:pt x="21" y="119"/>
                    </a:lnTo>
                    <a:lnTo>
                      <a:pt x="10" y="104"/>
                    </a:lnTo>
                    <a:lnTo>
                      <a:pt x="3" y="88"/>
                    </a:lnTo>
                    <a:lnTo>
                      <a:pt x="0" y="70"/>
                    </a:lnTo>
                    <a:lnTo>
                      <a:pt x="3" y="51"/>
                    </a:lnTo>
                    <a:lnTo>
                      <a:pt x="10" y="35"/>
                    </a:lnTo>
                    <a:lnTo>
                      <a:pt x="21" y="21"/>
                    </a:lnTo>
                    <a:lnTo>
                      <a:pt x="34" y="10"/>
                    </a:lnTo>
                    <a:lnTo>
                      <a:pt x="52" y="4"/>
                    </a:lnTo>
                    <a:lnTo>
                      <a:pt x="70"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64" name="Google Shape;464;p16"/>
              <p:cNvSpPr/>
              <p:nvPr/>
            </p:nvSpPr>
            <p:spPr>
              <a:xfrm>
                <a:off x="2792413" y="1751013"/>
                <a:ext cx="71438" cy="55562"/>
              </a:xfrm>
              <a:custGeom>
                <a:rect b="b" l="l" r="r" t="t"/>
                <a:pathLst>
                  <a:path extrusionOk="0" h="241" w="319">
                    <a:moveTo>
                      <a:pt x="250" y="0"/>
                    </a:moveTo>
                    <a:lnTo>
                      <a:pt x="268" y="3"/>
                    </a:lnTo>
                    <a:lnTo>
                      <a:pt x="284" y="9"/>
                    </a:lnTo>
                    <a:lnTo>
                      <a:pt x="298" y="20"/>
                    </a:lnTo>
                    <a:lnTo>
                      <a:pt x="310" y="34"/>
                    </a:lnTo>
                    <a:lnTo>
                      <a:pt x="316" y="51"/>
                    </a:lnTo>
                    <a:lnTo>
                      <a:pt x="319" y="69"/>
                    </a:lnTo>
                    <a:lnTo>
                      <a:pt x="316" y="87"/>
                    </a:lnTo>
                    <a:lnTo>
                      <a:pt x="310" y="103"/>
                    </a:lnTo>
                    <a:lnTo>
                      <a:pt x="299" y="118"/>
                    </a:lnTo>
                    <a:lnTo>
                      <a:pt x="285" y="129"/>
                    </a:lnTo>
                    <a:lnTo>
                      <a:pt x="104" y="231"/>
                    </a:lnTo>
                    <a:lnTo>
                      <a:pt x="87" y="239"/>
                    </a:lnTo>
                    <a:lnTo>
                      <a:pt x="69" y="241"/>
                    </a:lnTo>
                    <a:lnTo>
                      <a:pt x="52" y="239"/>
                    </a:lnTo>
                    <a:lnTo>
                      <a:pt x="35" y="232"/>
                    </a:lnTo>
                    <a:lnTo>
                      <a:pt x="20" y="221"/>
                    </a:lnTo>
                    <a:lnTo>
                      <a:pt x="9" y="206"/>
                    </a:lnTo>
                    <a:lnTo>
                      <a:pt x="2" y="190"/>
                    </a:lnTo>
                    <a:lnTo>
                      <a:pt x="0" y="172"/>
                    </a:lnTo>
                    <a:lnTo>
                      <a:pt x="2" y="155"/>
                    </a:lnTo>
                    <a:lnTo>
                      <a:pt x="9" y="138"/>
                    </a:lnTo>
                    <a:lnTo>
                      <a:pt x="20" y="124"/>
                    </a:lnTo>
                    <a:lnTo>
                      <a:pt x="34" y="112"/>
                    </a:lnTo>
                    <a:lnTo>
                      <a:pt x="214" y="9"/>
                    </a:lnTo>
                    <a:lnTo>
                      <a:pt x="233" y="3"/>
                    </a:lnTo>
                    <a:lnTo>
                      <a:pt x="250"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65" name="Google Shape;465;p16"/>
              <p:cNvSpPr/>
              <p:nvPr/>
            </p:nvSpPr>
            <p:spPr>
              <a:xfrm>
                <a:off x="2679700" y="1622425"/>
                <a:ext cx="55563" cy="71437"/>
              </a:xfrm>
              <a:custGeom>
                <a:rect b="b" l="l" r="r" t="t"/>
                <a:pathLst>
                  <a:path extrusionOk="0" h="316" w="243">
                    <a:moveTo>
                      <a:pt x="172" y="0"/>
                    </a:moveTo>
                    <a:lnTo>
                      <a:pt x="191" y="2"/>
                    </a:lnTo>
                    <a:lnTo>
                      <a:pt x="208" y="10"/>
                    </a:lnTo>
                    <a:lnTo>
                      <a:pt x="222" y="21"/>
                    </a:lnTo>
                    <a:lnTo>
                      <a:pt x="234" y="34"/>
                    </a:lnTo>
                    <a:lnTo>
                      <a:pt x="241" y="51"/>
                    </a:lnTo>
                    <a:lnTo>
                      <a:pt x="243" y="68"/>
                    </a:lnTo>
                    <a:lnTo>
                      <a:pt x="241" y="86"/>
                    </a:lnTo>
                    <a:lnTo>
                      <a:pt x="234" y="103"/>
                    </a:lnTo>
                    <a:lnTo>
                      <a:pt x="129" y="282"/>
                    </a:lnTo>
                    <a:lnTo>
                      <a:pt x="118" y="297"/>
                    </a:lnTo>
                    <a:lnTo>
                      <a:pt x="103" y="308"/>
                    </a:lnTo>
                    <a:lnTo>
                      <a:pt x="87" y="314"/>
                    </a:lnTo>
                    <a:lnTo>
                      <a:pt x="69" y="316"/>
                    </a:lnTo>
                    <a:lnTo>
                      <a:pt x="52" y="314"/>
                    </a:lnTo>
                    <a:lnTo>
                      <a:pt x="35" y="307"/>
                    </a:lnTo>
                    <a:lnTo>
                      <a:pt x="19" y="296"/>
                    </a:lnTo>
                    <a:lnTo>
                      <a:pt x="9" y="282"/>
                    </a:lnTo>
                    <a:lnTo>
                      <a:pt x="2" y="265"/>
                    </a:lnTo>
                    <a:lnTo>
                      <a:pt x="0" y="248"/>
                    </a:lnTo>
                    <a:lnTo>
                      <a:pt x="2" y="230"/>
                    </a:lnTo>
                    <a:lnTo>
                      <a:pt x="9" y="214"/>
                    </a:lnTo>
                    <a:lnTo>
                      <a:pt x="113" y="34"/>
                    </a:lnTo>
                    <a:lnTo>
                      <a:pt x="125" y="20"/>
                    </a:lnTo>
                    <a:lnTo>
                      <a:pt x="140" y="9"/>
                    </a:lnTo>
                    <a:lnTo>
                      <a:pt x="155" y="2"/>
                    </a:lnTo>
                    <a:lnTo>
                      <a:pt x="172"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66" name="Google Shape;466;p16"/>
              <p:cNvSpPr/>
              <p:nvPr/>
            </p:nvSpPr>
            <p:spPr>
              <a:xfrm>
                <a:off x="2503488" y="1811338"/>
                <a:ext cx="76200" cy="242887"/>
              </a:xfrm>
              <a:custGeom>
                <a:rect b="b" l="l" r="r" t="t"/>
                <a:pathLst>
                  <a:path extrusionOk="0" h="1073" w="334">
                    <a:moveTo>
                      <a:pt x="167" y="0"/>
                    </a:moveTo>
                    <a:lnTo>
                      <a:pt x="201" y="2"/>
                    </a:lnTo>
                    <a:lnTo>
                      <a:pt x="230" y="8"/>
                    </a:lnTo>
                    <a:lnTo>
                      <a:pt x="258" y="18"/>
                    </a:lnTo>
                    <a:lnTo>
                      <a:pt x="280" y="33"/>
                    </a:lnTo>
                    <a:lnTo>
                      <a:pt x="300" y="51"/>
                    </a:lnTo>
                    <a:lnTo>
                      <a:pt x="314" y="72"/>
                    </a:lnTo>
                    <a:lnTo>
                      <a:pt x="326" y="98"/>
                    </a:lnTo>
                    <a:lnTo>
                      <a:pt x="331" y="128"/>
                    </a:lnTo>
                    <a:lnTo>
                      <a:pt x="334" y="162"/>
                    </a:lnTo>
                    <a:lnTo>
                      <a:pt x="334" y="406"/>
                    </a:lnTo>
                    <a:lnTo>
                      <a:pt x="332" y="438"/>
                    </a:lnTo>
                    <a:lnTo>
                      <a:pt x="329" y="471"/>
                    </a:lnTo>
                    <a:lnTo>
                      <a:pt x="326" y="505"/>
                    </a:lnTo>
                    <a:lnTo>
                      <a:pt x="260" y="996"/>
                    </a:lnTo>
                    <a:lnTo>
                      <a:pt x="255" y="1019"/>
                    </a:lnTo>
                    <a:lnTo>
                      <a:pt x="247" y="1039"/>
                    </a:lnTo>
                    <a:lnTo>
                      <a:pt x="237" y="1052"/>
                    </a:lnTo>
                    <a:lnTo>
                      <a:pt x="224" y="1062"/>
                    </a:lnTo>
                    <a:lnTo>
                      <a:pt x="208" y="1069"/>
                    </a:lnTo>
                    <a:lnTo>
                      <a:pt x="188" y="1072"/>
                    </a:lnTo>
                    <a:lnTo>
                      <a:pt x="167" y="1073"/>
                    </a:lnTo>
                    <a:lnTo>
                      <a:pt x="145" y="1072"/>
                    </a:lnTo>
                    <a:lnTo>
                      <a:pt x="126" y="1069"/>
                    </a:lnTo>
                    <a:lnTo>
                      <a:pt x="110" y="1062"/>
                    </a:lnTo>
                    <a:lnTo>
                      <a:pt x="96" y="1052"/>
                    </a:lnTo>
                    <a:lnTo>
                      <a:pt x="86" y="1039"/>
                    </a:lnTo>
                    <a:lnTo>
                      <a:pt x="78" y="1019"/>
                    </a:lnTo>
                    <a:lnTo>
                      <a:pt x="74" y="996"/>
                    </a:lnTo>
                    <a:lnTo>
                      <a:pt x="8" y="505"/>
                    </a:lnTo>
                    <a:lnTo>
                      <a:pt x="5" y="471"/>
                    </a:lnTo>
                    <a:lnTo>
                      <a:pt x="1" y="438"/>
                    </a:lnTo>
                    <a:lnTo>
                      <a:pt x="0" y="406"/>
                    </a:lnTo>
                    <a:lnTo>
                      <a:pt x="0" y="162"/>
                    </a:lnTo>
                    <a:lnTo>
                      <a:pt x="2" y="128"/>
                    </a:lnTo>
                    <a:lnTo>
                      <a:pt x="8" y="98"/>
                    </a:lnTo>
                    <a:lnTo>
                      <a:pt x="19" y="72"/>
                    </a:lnTo>
                    <a:lnTo>
                      <a:pt x="34" y="51"/>
                    </a:lnTo>
                    <a:lnTo>
                      <a:pt x="53" y="33"/>
                    </a:lnTo>
                    <a:lnTo>
                      <a:pt x="76" y="18"/>
                    </a:lnTo>
                    <a:lnTo>
                      <a:pt x="103" y="8"/>
                    </a:lnTo>
                    <a:lnTo>
                      <a:pt x="133" y="2"/>
                    </a:lnTo>
                    <a:lnTo>
                      <a:pt x="167"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67" name="Google Shape;467;p16"/>
              <p:cNvSpPr/>
              <p:nvPr/>
            </p:nvSpPr>
            <p:spPr>
              <a:xfrm>
                <a:off x="2501900" y="2085975"/>
                <a:ext cx="79375" cy="77787"/>
              </a:xfrm>
              <a:custGeom>
                <a:rect b="b" l="l" r="r" t="t"/>
                <a:pathLst>
                  <a:path extrusionOk="0" h="344" w="347">
                    <a:moveTo>
                      <a:pt x="174" y="0"/>
                    </a:moveTo>
                    <a:lnTo>
                      <a:pt x="209" y="4"/>
                    </a:lnTo>
                    <a:lnTo>
                      <a:pt x="241" y="14"/>
                    </a:lnTo>
                    <a:lnTo>
                      <a:pt x="270" y="30"/>
                    </a:lnTo>
                    <a:lnTo>
                      <a:pt x="296" y="50"/>
                    </a:lnTo>
                    <a:lnTo>
                      <a:pt x="318" y="76"/>
                    </a:lnTo>
                    <a:lnTo>
                      <a:pt x="334" y="106"/>
                    </a:lnTo>
                    <a:lnTo>
                      <a:pt x="344" y="138"/>
                    </a:lnTo>
                    <a:lnTo>
                      <a:pt x="347" y="172"/>
                    </a:lnTo>
                    <a:lnTo>
                      <a:pt x="344" y="207"/>
                    </a:lnTo>
                    <a:lnTo>
                      <a:pt x="334" y="240"/>
                    </a:lnTo>
                    <a:lnTo>
                      <a:pt x="318" y="269"/>
                    </a:lnTo>
                    <a:lnTo>
                      <a:pt x="296" y="294"/>
                    </a:lnTo>
                    <a:lnTo>
                      <a:pt x="270" y="315"/>
                    </a:lnTo>
                    <a:lnTo>
                      <a:pt x="241" y="331"/>
                    </a:lnTo>
                    <a:lnTo>
                      <a:pt x="209" y="341"/>
                    </a:lnTo>
                    <a:lnTo>
                      <a:pt x="174" y="344"/>
                    </a:lnTo>
                    <a:lnTo>
                      <a:pt x="139" y="341"/>
                    </a:lnTo>
                    <a:lnTo>
                      <a:pt x="107" y="331"/>
                    </a:lnTo>
                    <a:lnTo>
                      <a:pt x="77" y="315"/>
                    </a:lnTo>
                    <a:lnTo>
                      <a:pt x="51" y="294"/>
                    </a:lnTo>
                    <a:lnTo>
                      <a:pt x="30" y="269"/>
                    </a:lnTo>
                    <a:lnTo>
                      <a:pt x="14" y="240"/>
                    </a:lnTo>
                    <a:lnTo>
                      <a:pt x="4" y="207"/>
                    </a:lnTo>
                    <a:lnTo>
                      <a:pt x="0" y="172"/>
                    </a:lnTo>
                    <a:lnTo>
                      <a:pt x="4" y="138"/>
                    </a:lnTo>
                    <a:lnTo>
                      <a:pt x="14" y="106"/>
                    </a:lnTo>
                    <a:lnTo>
                      <a:pt x="30" y="76"/>
                    </a:lnTo>
                    <a:lnTo>
                      <a:pt x="51" y="50"/>
                    </a:lnTo>
                    <a:lnTo>
                      <a:pt x="77" y="30"/>
                    </a:lnTo>
                    <a:lnTo>
                      <a:pt x="107" y="14"/>
                    </a:lnTo>
                    <a:lnTo>
                      <a:pt x="139" y="4"/>
                    </a:lnTo>
                    <a:lnTo>
                      <a:pt x="174"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468" name="Google Shape;468;p16"/>
            <p:cNvSpPr/>
            <p:nvPr/>
          </p:nvSpPr>
          <p:spPr>
            <a:xfrm>
              <a:off x="7130965" y="3464081"/>
              <a:ext cx="615949" cy="615949"/>
            </a:xfrm>
            <a:custGeom>
              <a:rect b="b" l="l" r="r" t="t"/>
              <a:pathLst>
                <a:path extrusionOk="0" h="3963" w="3962">
                  <a:moveTo>
                    <a:pt x="2848" y="2477"/>
                  </a:moveTo>
                  <a:lnTo>
                    <a:pt x="2876" y="2479"/>
                  </a:lnTo>
                  <a:lnTo>
                    <a:pt x="2902" y="2489"/>
                  </a:lnTo>
                  <a:lnTo>
                    <a:pt x="2925" y="2503"/>
                  </a:lnTo>
                  <a:lnTo>
                    <a:pt x="2944" y="2523"/>
                  </a:lnTo>
                  <a:lnTo>
                    <a:pt x="2959" y="2546"/>
                  </a:lnTo>
                  <a:lnTo>
                    <a:pt x="2968" y="2572"/>
                  </a:lnTo>
                  <a:lnTo>
                    <a:pt x="2972" y="2600"/>
                  </a:lnTo>
                  <a:lnTo>
                    <a:pt x="2972" y="2972"/>
                  </a:lnTo>
                  <a:lnTo>
                    <a:pt x="3343" y="2972"/>
                  </a:lnTo>
                  <a:lnTo>
                    <a:pt x="3371" y="2975"/>
                  </a:lnTo>
                  <a:lnTo>
                    <a:pt x="3397" y="2984"/>
                  </a:lnTo>
                  <a:lnTo>
                    <a:pt x="3420" y="2999"/>
                  </a:lnTo>
                  <a:lnTo>
                    <a:pt x="3440" y="3018"/>
                  </a:lnTo>
                  <a:lnTo>
                    <a:pt x="3454" y="3041"/>
                  </a:lnTo>
                  <a:lnTo>
                    <a:pt x="3464" y="3067"/>
                  </a:lnTo>
                  <a:lnTo>
                    <a:pt x="3467" y="3096"/>
                  </a:lnTo>
                  <a:lnTo>
                    <a:pt x="3464" y="3124"/>
                  </a:lnTo>
                  <a:lnTo>
                    <a:pt x="3454" y="3150"/>
                  </a:lnTo>
                  <a:lnTo>
                    <a:pt x="3440" y="3173"/>
                  </a:lnTo>
                  <a:lnTo>
                    <a:pt x="3420" y="3193"/>
                  </a:lnTo>
                  <a:lnTo>
                    <a:pt x="3397" y="3207"/>
                  </a:lnTo>
                  <a:lnTo>
                    <a:pt x="3371" y="3217"/>
                  </a:lnTo>
                  <a:lnTo>
                    <a:pt x="3343" y="3219"/>
                  </a:lnTo>
                  <a:lnTo>
                    <a:pt x="2848" y="3219"/>
                  </a:lnTo>
                  <a:lnTo>
                    <a:pt x="2819" y="3217"/>
                  </a:lnTo>
                  <a:lnTo>
                    <a:pt x="2794" y="3207"/>
                  </a:lnTo>
                  <a:lnTo>
                    <a:pt x="2771" y="3193"/>
                  </a:lnTo>
                  <a:lnTo>
                    <a:pt x="2752" y="3173"/>
                  </a:lnTo>
                  <a:lnTo>
                    <a:pt x="2736" y="3150"/>
                  </a:lnTo>
                  <a:lnTo>
                    <a:pt x="2727" y="3124"/>
                  </a:lnTo>
                  <a:lnTo>
                    <a:pt x="2724" y="3096"/>
                  </a:lnTo>
                  <a:lnTo>
                    <a:pt x="2724" y="2600"/>
                  </a:lnTo>
                  <a:lnTo>
                    <a:pt x="2727" y="2572"/>
                  </a:lnTo>
                  <a:lnTo>
                    <a:pt x="2736" y="2546"/>
                  </a:lnTo>
                  <a:lnTo>
                    <a:pt x="2752" y="2523"/>
                  </a:lnTo>
                  <a:lnTo>
                    <a:pt x="2771" y="2503"/>
                  </a:lnTo>
                  <a:lnTo>
                    <a:pt x="2794" y="2489"/>
                  </a:lnTo>
                  <a:lnTo>
                    <a:pt x="2819" y="2479"/>
                  </a:lnTo>
                  <a:lnTo>
                    <a:pt x="2848" y="2477"/>
                  </a:lnTo>
                  <a:close/>
                  <a:moveTo>
                    <a:pt x="2972" y="2229"/>
                  </a:moveTo>
                  <a:lnTo>
                    <a:pt x="2896" y="2232"/>
                  </a:lnTo>
                  <a:lnTo>
                    <a:pt x="2821" y="2244"/>
                  </a:lnTo>
                  <a:lnTo>
                    <a:pt x="2750" y="2262"/>
                  </a:lnTo>
                  <a:lnTo>
                    <a:pt x="2683" y="2288"/>
                  </a:lnTo>
                  <a:lnTo>
                    <a:pt x="2618" y="2319"/>
                  </a:lnTo>
                  <a:lnTo>
                    <a:pt x="2556" y="2356"/>
                  </a:lnTo>
                  <a:lnTo>
                    <a:pt x="2500" y="2399"/>
                  </a:lnTo>
                  <a:lnTo>
                    <a:pt x="2447" y="2447"/>
                  </a:lnTo>
                  <a:lnTo>
                    <a:pt x="2399" y="2500"/>
                  </a:lnTo>
                  <a:lnTo>
                    <a:pt x="2355" y="2556"/>
                  </a:lnTo>
                  <a:lnTo>
                    <a:pt x="2318" y="2618"/>
                  </a:lnTo>
                  <a:lnTo>
                    <a:pt x="2287" y="2683"/>
                  </a:lnTo>
                  <a:lnTo>
                    <a:pt x="2262" y="2752"/>
                  </a:lnTo>
                  <a:lnTo>
                    <a:pt x="2243" y="2823"/>
                  </a:lnTo>
                  <a:lnTo>
                    <a:pt x="2232" y="2896"/>
                  </a:lnTo>
                  <a:lnTo>
                    <a:pt x="2229" y="2972"/>
                  </a:lnTo>
                  <a:lnTo>
                    <a:pt x="2232" y="3048"/>
                  </a:lnTo>
                  <a:lnTo>
                    <a:pt x="2243" y="3122"/>
                  </a:lnTo>
                  <a:lnTo>
                    <a:pt x="2262" y="3193"/>
                  </a:lnTo>
                  <a:lnTo>
                    <a:pt x="2287" y="3261"/>
                  </a:lnTo>
                  <a:lnTo>
                    <a:pt x="2318" y="3325"/>
                  </a:lnTo>
                  <a:lnTo>
                    <a:pt x="2355" y="3387"/>
                  </a:lnTo>
                  <a:lnTo>
                    <a:pt x="2399" y="3444"/>
                  </a:lnTo>
                  <a:lnTo>
                    <a:pt x="2447" y="3497"/>
                  </a:lnTo>
                  <a:lnTo>
                    <a:pt x="2500" y="3544"/>
                  </a:lnTo>
                  <a:lnTo>
                    <a:pt x="2556" y="3588"/>
                  </a:lnTo>
                  <a:lnTo>
                    <a:pt x="2618" y="3625"/>
                  </a:lnTo>
                  <a:lnTo>
                    <a:pt x="2683" y="3657"/>
                  </a:lnTo>
                  <a:lnTo>
                    <a:pt x="2750" y="3682"/>
                  </a:lnTo>
                  <a:lnTo>
                    <a:pt x="2821" y="3700"/>
                  </a:lnTo>
                  <a:lnTo>
                    <a:pt x="2896" y="3711"/>
                  </a:lnTo>
                  <a:lnTo>
                    <a:pt x="2972" y="3714"/>
                  </a:lnTo>
                  <a:lnTo>
                    <a:pt x="3048" y="3711"/>
                  </a:lnTo>
                  <a:lnTo>
                    <a:pt x="3121" y="3700"/>
                  </a:lnTo>
                  <a:lnTo>
                    <a:pt x="3193" y="3682"/>
                  </a:lnTo>
                  <a:lnTo>
                    <a:pt x="3260" y="3657"/>
                  </a:lnTo>
                  <a:lnTo>
                    <a:pt x="3325" y="3625"/>
                  </a:lnTo>
                  <a:lnTo>
                    <a:pt x="3386" y="3588"/>
                  </a:lnTo>
                  <a:lnTo>
                    <a:pt x="3444" y="3544"/>
                  </a:lnTo>
                  <a:lnTo>
                    <a:pt x="3496" y="3497"/>
                  </a:lnTo>
                  <a:lnTo>
                    <a:pt x="3544" y="3444"/>
                  </a:lnTo>
                  <a:lnTo>
                    <a:pt x="3588" y="3387"/>
                  </a:lnTo>
                  <a:lnTo>
                    <a:pt x="3625" y="3325"/>
                  </a:lnTo>
                  <a:lnTo>
                    <a:pt x="3656" y="3261"/>
                  </a:lnTo>
                  <a:lnTo>
                    <a:pt x="3680" y="3193"/>
                  </a:lnTo>
                  <a:lnTo>
                    <a:pt x="3700" y="3122"/>
                  </a:lnTo>
                  <a:lnTo>
                    <a:pt x="3711" y="3048"/>
                  </a:lnTo>
                  <a:lnTo>
                    <a:pt x="3714" y="2972"/>
                  </a:lnTo>
                  <a:lnTo>
                    <a:pt x="3711" y="2896"/>
                  </a:lnTo>
                  <a:lnTo>
                    <a:pt x="3700" y="2823"/>
                  </a:lnTo>
                  <a:lnTo>
                    <a:pt x="3680" y="2752"/>
                  </a:lnTo>
                  <a:lnTo>
                    <a:pt x="3656" y="2683"/>
                  </a:lnTo>
                  <a:lnTo>
                    <a:pt x="3625" y="2618"/>
                  </a:lnTo>
                  <a:lnTo>
                    <a:pt x="3588" y="2556"/>
                  </a:lnTo>
                  <a:lnTo>
                    <a:pt x="3544" y="2500"/>
                  </a:lnTo>
                  <a:lnTo>
                    <a:pt x="3496" y="2447"/>
                  </a:lnTo>
                  <a:lnTo>
                    <a:pt x="3444" y="2399"/>
                  </a:lnTo>
                  <a:lnTo>
                    <a:pt x="3386" y="2356"/>
                  </a:lnTo>
                  <a:lnTo>
                    <a:pt x="3325" y="2319"/>
                  </a:lnTo>
                  <a:lnTo>
                    <a:pt x="3260" y="2288"/>
                  </a:lnTo>
                  <a:lnTo>
                    <a:pt x="3193" y="2262"/>
                  </a:lnTo>
                  <a:lnTo>
                    <a:pt x="3121" y="2244"/>
                  </a:lnTo>
                  <a:lnTo>
                    <a:pt x="3048" y="2232"/>
                  </a:lnTo>
                  <a:lnTo>
                    <a:pt x="2972" y="2229"/>
                  </a:lnTo>
                  <a:close/>
                  <a:moveTo>
                    <a:pt x="1238" y="2229"/>
                  </a:moveTo>
                  <a:lnTo>
                    <a:pt x="1734" y="2229"/>
                  </a:lnTo>
                  <a:lnTo>
                    <a:pt x="1734" y="2724"/>
                  </a:lnTo>
                  <a:lnTo>
                    <a:pt x="1238" y="2724"/>
                  </a:lnTo>
                  <a:lnTo>
                    <a:pt x="1238" y="2229"/>
                  </a:lnTo>
                  <a:close/>
                  <a:moveTo>
                    <a:pt x="495" y="2229"/>
                  </a:moveTo>
                  <a:lnTo>
                    <a:pt x="990" y="2229"/>
                  </a:lnTo>
                  <a:lnTo>
                    <a:pt x="990" y="2724"/>
                  </a:lnTo>
                  <a:lnTo>
                    <a:pt x="495" y="2724"/>
                  </a:lnTo>
                  <a:lnTo>
                    <a:pt x="495" y="2229"/>
                  </a:lnTo>
                  <a:close/>
                  <a:moveTo>
                    <a:pt x="2972" y="1982"/>
                  </a:moveTo>
                  <a:lnTo>
                    <a:pt x="3058" y="1985"/>
                  </a:lnTo>
                  <a:lnTo>
                    <a:pt x="3141" y="1996"/>
                  </a:lnTo>
                  <a:lnTo>
                    <a:pt x="3221" y="2013"/>
                  </a:lnTo>
                  <a:lnTo>
                    <a:pt x="3300" y="2037"/>
                  </a:lnTo>
                  <a:lnTo>
                    <a:pt x="3376" y="2067"/>
                  </a:lnTo>
                  <a:lnTo>
                    <a:pt x="3448" y="2103"/>
                  </a:lnTo>
                  <a:lnTo>
                    <a:pt x="3517" y="2144"/>
                  </a:lnTo>
                  <a:lnTo>
                    <a:pt x="3582" y="2191"/>
                  </a:lnTo>
                  <a:lnTo>
                    <a:pt x="3643" y="2243"/>
                  </a:lnTo>
                  <a:lnTo>
                    <a:pt x="3700" y="2300"/>
                  </a:lnTo>
                  <a:lnTo>
                    <a:pt x="3752" y="2361"/>
                  </a:lnTo>
                  <a:lnTo>
                    <a:pt x="3799" y="2426"/>
                  </a:lnTo>
                  <a:lnTo>
                    <a:pt x="3841" y="2495"/>
                  </a:lnTo>
                  <a:lnTo>
                    <a:pt x="3876" y="2567"/>
                  </a:lnTo>
                  <a:lnTo>
                    <a:pt x="3906" y="2643"/>
                  </a:lnTo>
                  <a:lnTo>
                    <a:pt x="3930" y="2722"/>
                  </a:lnTo>
                  <a:lnTo>
                    <a:pt x="3948" y="2803"/>
                  </a:lnTo>
                  <a:lnTo>
                    <a:pt x="3959" y="2887"/>
                  </a:lnTo>
                  <a:lnTo>
                    <a:pt x="3962" y="2972"/>
                  </a:lnTo>
                  <a:lnTo>
                    <a:pt x="3959" y="3058"/>
                  </a:lnTo>
                  <a:lnTo>
                    <a:pt x="3948" y="3141"/>
                  </a:lnTo>
                  <a:lnTo>
                    <a:pt x="3930" y="3222"/>
                  </a:lnTo>
                  <a:lnTo>
                    <a:pt x="3906" y="3300"/>
                  </a:lnTo>
                  <a:lnTo>
                    <a:pt x="3876" y="3376"/>
                  </a:lnTo>
                  <a:lnTo>
                    <a:pt x="3841" y="3448"/>
                  </a:lnTo>
                  <a:lnTo>
                    <a:pt x="3799" y="3518"/>
                  </a:lnTo>
                  <a:lnTo>
                    <a:pt x="3752" y="3583"/>
                  </a:lnTo>
                  <a:lnTo>
                    <a:pt x="3700" y="3643"/>
                  </a:lnTo>
                  <a:lnTo>
                    <a:pt x="3643" y="3700"/>
                  </a:lnTo>
                  <a:lnTo>
                    <a:pt x="3582" y="3752"/>
                  </a:lnTo>
                  <a:lnTo>
                    <a:pt x="3517" y="3799"/>
                  </a:lnTo>
                  <a:lnTo>
                    <a:pt x="3448" y="3841"/>
                  </a:lnTo>
                  <a:lnTo>
                    <a:pt x="3376" y="3877"/>
                  </a:lnTo>
                  <a:lnTo>
                    <a:pt x="3300" y="3907"/>
                  </a:lnTo>
                  <a:lnTo>
                    <a:pt x="3221" y="3931"/>
                  </a:lnTo>
                  <a:lnTo>
                    <a:pt x="3141" y="3948"/>
                  </a:lnTo>
                  <a:lnTo>
                    <a:pt x="3058" y="3959"/>
                  </a:lnTo>
                  <a:lnTo>
                    <a:pt x="2972" y="3963"/>
                  </a:lnTo>
                  <a:lnTo>
                    <a:pt x="2886" y="3959"/>
                  </a:lnTo>
                  <a:lnTo>
                    <a:pt x="2802" y="3948"/>
                  </a:lnTo>
                  <a:lnTo>
                    <a:pt x="2721" y="3931"/>
                  </a:lnTo>
                  <a:lnTo>
                    <a:pt x="2643" y="3907"/>
                  </a:lnTo>
                  <a:lnTo>
                    <a:pt x="2567" y="3877"/>
                  </a:lnTo>
                  <a:lnTo>
                    <a:pt x="2495" y="3841"/>
                  </a:lnTo>
                  <a:lnTo>
                    <a:pt x="2426" y="3799"/>
                  </a:lnTo>
                  <a:lnTo>
                    <a:pt x="2361" y="3752"/>
                  </a:lnTo>
                  <a:lnTo>
                    <a:pt x="2300" y="3700"/>
                  </a:lnTo>
                  <a:lnTo>
                    <a:pt x="2243" y="3643"/>
                  </a:lnTo>
                  <a:lnTo>
                    <a:pt x="2191" y="3583"/>
                  </a:lnTo>
                  <a:lnTo>
                    <a:pt x="2144" y="3518"/>
                  </a:lnTo>
                  <a:lnTo>
                    <a:pt x="2103" y="3448"/>
                  </a:lnTo>
                  <a:lnTo>
                    <a:pt x="2067" y="3376"/>
                  </a:lnTo>
                  <a:lnTo>
                    <a:pt x="2037" y="3300"/>
                  </a:lnTo>
                  <a:lnTo>
                    <a:pt x="2013" y="3222"/>
                  </a:lnTo>
                  <a:lnTo>
                    <a:pt x="1995" y="3141"/>
                  </a:lnTo>
                  <a:lnTo>
                    <a:pt x="1984" y="3058"/>
                  </a:lnTo>
                  <a:lnTo>
                    <a:pt x="1980" y="2972"/>
                  </a:lnTo>
                  <a:lnTo>
                    <a:pt x="1984" y="2887"/>
                  </a:lnTo>
                  <a:lnTo>
                    <a:pt x="1995" y="2803"/>
                  </a:lnTo>
                  <a:lnTo>
                    <a:pt x="2013" y="2722"/>
                  </a:lnTo>
                  <a:lnTo>
                    <a:pt x="2037" y="2643"/>
                  </a:lnTo>
                  <a:lnTo>
                    <a:pt x="2067" y="2567"/>
                  </a:lnTo>
                  <a:lnTo>
                    <a:pt x="2103" y="2495"/>
                  </a:lnTo>
                  <a:lnTo>
                    <a:pt x="2144" y="2426"/>
                  </a:lnTo>
                  <a:lnTo>
                    <a:pt x="2191" y="2361"/>
                  </a:lnTo>
                  <a:lnTo>
                    <a:pt x="2243" y="2300"/>
                  </a:lnTo>
                  <a:lnTo>
                    <a:pt x="2300" y="2243"/>
                  </a:lnTo>
                  <a:lnTo>
                    <a:pt x="2361" y="2191"/>
                  </a:lnTo>
                  <a:lnTo>
                    <a:pt x="2426" y="2144"/>
                  </a:lnTo>
                  <a:lnTo>
                    <a:pt x="2495" y="2103"/>
                  </a:lnTo>
                  <a:lnTo>
                    <a:pt x="2567" y="2067"/>
                  </a:lnTo>
                  <a:lnTo>
                    <a:pt x="2643" y="2037"/>
                  </a:lnTo>
                  <a:lnTo>
                    <a:pt x="2721" y="2013"/>
                  </a:lnTo>
                  <a:lnTo>
                    <a:pt x="2802" y="1996"/>
                  </a:lnTo>
                  <a:lnTo>
                    <a:pt x="2886" y="1985"/>
                  </a:lnTo>
                  <a:lnTo>
                    <a:pt x="2972" y="1982"/>
                  </a:lnTo>
                  <a:close/>
                  <a:moveTo>
                    <a:pt x="1980" y="1486"/>
                  </a:moveTo>
                  <a:lnTo>
                    <a:pt x="2476" y="1486"/>
                  </a:lnTo>
                  <a:lnTo>
                    <a:pt x="2476" y="1982"/>
                  </a:lnTo>
                  <a:lnTo>
                    <a:pt x="1980" y="1982"/>
                  </a:lnTo>
                  <a:lnTo>
                    <a:pt x="1980" y="1486"/>
                  </a:lnTo>
                  <a:close/>
                  <a:moveTo>
                    <a:pt x="1238" y="1486"/>
                  </a:moveTo>
                  <a:lnTo>
                    <a:pt x="1734" y="1486"/>
                  </a:lnTo>
                  <a:lnTo>
                    <a:pt x="1734" y="1982"/>
                  </a:lnTo>
                  <a:lnTo>
                    <a:pt x="1238" y="1982"/>
                  </a:lnTo>
                  <a:lnTo>
                    <a:pt x="1238" y="1486"/>
                  </a:lnTo>
                  <a:close/>
                  <a:moveTo>
                    <a:pt x="495" y="1486"/>
                  </a:moveTo>
                  <a:lnTo>
                    <a:pt x="990" y="1486"/>
                  </a:lnTo>
                  <a:lnTo>
                    <a:pt x="990" y="1982"/>
                  </a:lnTo>
                  <a:lnTo>
                    <a:pt x="495" y="1982"/>
                  </a:lnTo>
                  <a:lnTo>
                    <a:pt x="495" y="1486"/>
                  </a:lnTo>
                  <a:close/>
                  <a:moveTo>
                    <a:pt x="268" y="495"/>
                  </a:moveTo>
                  <a:lnTo>
                    <a:pt x="371" y="495"/>
                  </a:lnTo>
                  <a:lnTo>
                    <a:pt x="371" y="619"/>
                  </a:lnTo>
                  <a:lnTo>
                    <a:pt x="374" y="659"/>
                  </a:lnTo>
                  <a:lnTo>
                    <a:pt x="384" y="697"/>
                  </a:lnTo>
                  <a:lnTo>
                    <a:pt x="399" y="732"/>
                  </a:lnTo>
                  <a:lnTo>
                    <a:pt x="419" y="765"/>
                  </a:lnTo>
                  <a:lnTo>
                    <a:pt x="444" y="794"/>
                  </a:lnTo>
                  <a:lnTo>
                    <a:pt x="473" y="819"/>
                  </a:lnTo>
                  <a:lnTo>
                    <a:pt x="505" y="839"/>
                  </a:lnTo>
                  <a:lnTo>
                    <a:pt x="541" y="854"/>
                  </a:lnTo>
                  <a:lnTo>
                    <a:pt x="579" y="864"/>
                  </a:lnTo>
                  <a:lnTo>
                    <a:pt x="619" y="867"/>
                  </a:lnTo>
                  <a:lnTo>
                    <a:pt x="659" y="864"/>
                  </a:lnTo>
                  <a:lnTo>
                    <a:pt x="697" y="854"/>
                  </a:lnTo>
                  <a:lnTo>
                    <a:pt x="732" y="839"/>
                  </a:lnTo>
                  <a:lnTo>
                    <a:pt x="765" y="819"/>
                  </a:lnTo>
                  <a:lnTo>
                    <a:pt x="794" y="794"/>
                  </a:lnTo>
                  <a:lnTo>
                    <a:pt x="819" y="765"/>
                  </a:lnTo>
                  <a:lnTo>
                    <a:pt x="838" y="732"/>
                  </a:lnTo>
                  <a:lnTo>
                    <a:pt x="854" y="697"/>
                  </a:lnTo>
                  <a:lnTo>
                    <a:pt x="864" y="659"/>
                  </a:lnTo>
                  <a:lnTo>
                    <a:pt x="866" y="619"/>
                  </a:lnTo>
                  <a:lnTo>
                    <a:pt x="866" y="495"/>
                  </a:lnTo>
                  <a:lnTo>
                    <a:pt x="2353" y="495"/>
                  </a:lnTo>
                  <a:lnTo>
                    <a:pt x="2353" y="619"/>
                  </a:lnTo>
                  <a:lnTo>
                    <a:pt x="2355" y="659"/>
                  </a:lnTo>
                  <a:lnTo>
                    <a:pt x="2365" y="697"/>
                  </a:lnTo>
                  <a:lnTo>
                    <a:pt x="2380" y="732"/>
                  </a:lnTo>
                  <a:lnTo>
                    <a:pt x="2400" y="765"/>
                  </a:lnTo>
                  <a:lnTo>
                    <a:pt x="2425" y="794"/>
                  </a:lnTo>
                  <a:lnTo>
                    <a:pt x="2454" y="819"/>
                  </a:lnTo>
                  <a:lnTo>
                    <a:pt x="2487" y="839"/>
                  </a:lnTo>
                  <a:lnTo>
                    <a:pt x="2521" y="854"/>
                  </a:lnTo>
                  <a:lnTo>
                    <a:pt x="2560" y="864"/>
                  </a:lnTo>
                  <a:lnTo>
                    <a:pt x="2600" y="867"/>
                  </a:lnTo>
                  <a:lnTo>
                    <a:pt x="2641" y="864"/>
                  </a:lnTo>
                  <a:lnTo>
                    <a:pt x="2678" y="854"/>
                  </a:lnTo>
                  <a:lnTo>
                    <a:pt x="2714" y="839"/>
                  </a:lnTo>
                  <a:lnTo>
                    <a:pt x="2747" y="819"/>
                  </a:lnTo>
                  <a:lnTo>
                    <a:pt x="2776" y="794"/>
                  </a:lnTo>
                  <a:lnTo>
                    <a:pt x="2800" y="765"/>
                  </a:lnTo>
                  <a:lnTo>
                    <a:pt x="2820" y="732"/>
                  </a:lnTo>
                  <a:lnTo>
                    <a:pt x="2835" y="697"/>
                  </a:lnTo>
                  <a:lnTo>
                    <a:pt x="2844" y="659"/>
                  </a:lnTo>
                  <a:lnTo>
                    <a:pt x="2848" y="619"/>
                  </a:lnTo>
                  <a:lnTo>
                    <a:pt x="2848" y="495"/>
                  </a:lnTo>
                  <a:lnTo>
                    <a:pt x="2952" y="495"/>
                  </a:lnTo>
                  <a:lnTo>
                    <a:pt x="2995" y="498"/>
                  </a:lnTo>
                  <a:lnTo>
                    <a:pt x="3036" y="509"/>
                  </a:lnTo>
                  <a:lnTo>
                    <a:pt x="3074" y="526"/>
                  </a:lnTo>
                  <a:lnTo>
                    <a:pt x="3109" y="548"/>
                  </a:lnTo>
                  <a:lnTo>
                    <a:pt x="3141" y="574"/>
                  </a:lnTo>
                  <a:lnTo>
                    <a:pt x="3167" y="607"/>
                  </a:lnTo>
                  <a:lnTo>
                    <a:pt x="3189" y="642"/>
                  </a:lnTo>
                  <a:lnTo>
                    <a:pt x="3206" y="682"/>
                  </a:lnTo>
                  <a:lnTo>
                    <a:pt x="3215" y="724"/>
                  </a:lnTo>
                  <a:lnTo>
                    <a:pt x="3219" y="767"/>
                  </a:lnTo>
                  <a:lnTo>
                    <a:pt x="3219" y="1733"/>
                  </a:lnTo>
                  <a:lnTo>
                    <a:pt x="2972" y="1733"/>
                  </a:lnTo>
                  <a:lnTo>
                    <a:pt x="2972" y="1238"/>
                  </a:lnTo>
                  <a:lnTo>
                    <a:pt x="248" y="1238"/>
                  </a:lnTo>
                  <a:lnTo>
                    <a:pt x="248" y="2947"/>
                  </a:lnTo>
                  <a:lnTo>
                    <a:pt x="250" y="2959"/>
                  </a:lnTo>
                  <a:lnTo>
                    <a:pt x="258" y="2969"/>
                  </a:lnTo>
                  <a:lnTo>
                    <a:pt x="268" y="2972"/>
                  </a:lnTo>
                  <a:lnTo>
                    <a:pt x="1734" y="2972"/>
                  </a:lnTo>
                  <a:lnTo>
                    <a:pt x="1734" y="3219"/>
                  </a:lnTo>
                  <a:lnTo>
                    <a:pt x="268" y="3219"/>
                  </a:lnTo>
                  <a:lnTo>
                    <a:pt x="225" y="3216"/>
                  </a:lnTo>
                  <a:lnTo>
                    <a:pt x="183" y="3206"/>
                  </a:lnTo>
                  <a:lnTo>
                    <a:pt x="144" y="3189"/>
                  </a:lnTo>
                  <a:lnTo>
                    <a:pt x="109" y="3167"/>
                  </a:lnTo>
                  <a:lnTo>
                    <a:pt x="78" y="3140"/>
                  </a:lnTo>
                  <a:lnTo>
                    <a:pt x="52" y="3108"/>
                  </a:lnTo>
                  <a:lnTo>
                    <a:pt x="30" y="3072"/>
                  </a:lnTo>
                  <a:lnTo>
                    <a:pt x="13" y="3034"/>
                  </a:lnTo>
                  <a:lnTo>
                    <a:pt x="3" y="2991"/>
                  </a:lnTo>
                  <a:lnTo>
                    <a:pt x="0" y="2947"/>
                  </a:lnTo>
                  <a:lnTo>
                    <a:pt x="0" y="767"/>
                  </a:lnTo>
                  <a:lnTo>
                    <a:pt x="3" y="724"/>
                  </a:lnTo>
                  <a:lnTo>
                    <a:pt x="13" y="682"/>
                  </a:lnTo>
                  <a:lnTo>
                    <a:pt x="30" y="642"/>
                  </a:lnTo>
                  <a:lnTo>
                    <a:pt x="52" y="607"/>
                  </a:lnTo>
                  <a:lnTo>
                    <a:pt x="78" y="574"/>
                  </a:lnTo>
                  <a:lnTo>
                    <a:pt x="109" y="548"/>
                  </a:lnTo>
                  <a:lnTo>
                    <a:pt x="144" y="526"/>
                  </a:lnTo>
                  <a:lnTo>
                    <a:pt x="183" y="509"/>
                  </a:lnTo>
                  <a:lnTo>
                    <a:pt x="225" y="498"/>
                  </a:lnTo>
                  <a:lnTo>
                    <a:pt x="268" y="495"/>
                  </a:lnTo>
                  <a:close/>
                  <a:moveTo>
                    <a:pt x="2600" y="0"/>
                  </a:moveTo>
                  <a:lnTo>
                    <a:pt x="2629" y="3"/>
                  </a:lnTo>
                  <a:lnTo>
                    <a:pt x="2654" y="13"/>
                  </a:lnTo>
                  <a:lnTo>
                    <a:pt x="2678" y="27"/>
                  </a:lnTo>
                  <a:lnTo>
                    <a:pt x="2696" y="47"/>
                  </a:lnTo>
                  <a:lnTo>
                    <a:pt x="2712" y="69"/>
                  </a:lnTo>
                  <a:lnTo>
                    <a:pt x="2720" y="95"/>
                  </a:lnTo>
                  <a:lnTo>
                    <a:pt x="2724" y="124"/>
                  </a:lnTo>
                  <a:lnTo>
                    <a:pt x="2724" y="619"/>
                  </a:lnTo>
                  <a:lnTo>
                    <a:pt x="2720" y="648"/>
                  </a:lnTo>
                  <a:lnTo>
                    <a:pt x="2712" y="673"/>
                  </a:lnTo>
                  <a:lnTo>
                    <a:pt x="2696" y="696"/>
                  </a:lnTo>
                  <a:lnTo>
                    <a:pt x="2678" y="715"/>
                  </a:lnTo>
                  <a:lnTo>
                    <a:pt x="2654" y="730"/>
                  </a:lnTo>
                  <a:lnTo>
                    <a:pt x="2629" y="739"/>
                  </a:lnTo>
                  <a:lnTo>
                    <a:pt x="2600" y="743"/>
                  </a:lnTo>
                  <a:lnTo>
                    <a:pt x="2572" y="739"/>
                  </a:lnTo>
                  <a:lnTo>
                    <a:pt x="2546" y="730"/>
                  </a:lnTo>
                  <a:lnTo>
                    <a:pt x="2523" y="715"/>
                  </a:lnTo>
                  <a:lnTo>
                    <a:pt x="2503" y="696"/>
                  </a:lnTo>
                  <a:lnTo>
                    <a:pt x="2489" y="673"/>
                  </a:lnTo>
                  <a:lnTo>
                    <a:pt x="2479" y="648"/>
                  </a:lnTo>
                  <a:lnTo>
                    <a:pt x="2476" y="619"/>
                  </a:lnTo>
                  <a:lnTo>
                    <a:pt x="2476" y="124"/>
                  </a:lnTo>
                  <a:lnTo>
                    <a:pt x="2479" y="95"/>
                  </a:lnTo>
                  <a:lnTo>
                    <a:pt x="2489" y="69"/>
                  </a:lnTo>
                  <a:lnTo>
                    <a:pt x="2503" y="47"/>
                  </a:lnTo>
                  <a:lnTo>
                    <a:pt x="2523" y="27"/>
                  </a:lnTo>
                  <a:lnTo>
                    <a:pt x="2546" y="13"/>
                  </a:lnTo>
                  <a:lnTo>
                    <a:pt x="2572" y="3"/>
                  </a:lnTo>
                  <a:lnTo>
                    <a:pt x="2600" y="0"/>
                  </a:lnTo>
                  <a:close/>
                  <a:moveTo>
                    <a:pt x="619" y="0"/>
                  </a:moveTo>
                  <a:lnTo>
                    <a:pt x="647" y="3"/>
                  </a:lnTo>
                  <a:lnTo>
                    <a:pt x="673" y="13"/>
                  </a:lnTo>
                  <a:lnTo>
                    <a:pt x="696" y="27"/>
                  </a:lnTo>
                  <a:lnTo>
                    <a:pt x="715" y="47"/>
                  </a:lnTo>
                  <a:lnTo>
                    <a:pt x="730" y="69"/>
                  </a:lnTo>
                  <a:lnTo>
                    <a:pt x="740" y="95"/>
                  </a:lnTo>
                  <a:lnTo>
                    <a:pt x="743" y="124"/>
                  </a:lnTo>
                  <a:lnTo>
                    <a:pt x="743" y="619"/>
                  </a:lnTo>
                  <a:lnTo>
                    <a:pt x="740" y="648"/>
                  </a:lnTo>
                  <a:lnTo>
                    <a:pt x="730" y="673"/>
                  </a:lnTo>
                  <a:lnTo>
                    <a:pt x="715" y="696"/>
                  </a:lnTo>
                  <a:lnTo>
                    <a:pt x="696" y="715"/>
                  </a:lnTo>
                  <a:lnTo>
                    <a:pt x="673" y="730"/>
                  </a:lnTo>
                  <a:lnTo>
                    <a:pt x="647" y="739"/>
                  </a:lnTo>
                  <a:lnTo>
                    <a:pt x="619" y="743"/>
                  </a:lnTo>
                  <a:lnTo>
                    <a:pt x="590" y="739"/>
                  </a:lnTo>
                  <a:lnTo>
                    <a:pt x="565" y="730"/>
                  </a:lnTo>
                  <a:lnTo>
                    <a:pt x="542" y="715"/>
                  </a:lnTo>
                  <a:lnTo>
                    <a:pt x="523" y="696"/>
                  </a:lnTo>
                  <a:lnTo>
                    <a:pt x="508" y="673"/>
                  </a:lnTo>
                  <a:lnTo>
                    <a:pt x="499" y="648"/>
                  </a:lnTo>
                  <a:lnTo>
                    <a:pt x="495" y="619"/>
                  </a:lnTo>
                  <a:lnTo>
                    <a:pt x="495" y="124"/>
                  </a:lnTo>
                  <a:lnTo>
                    <a:pt x="499" y="95"/>
                  </a:lnTo>
                  <a:lnTo>
                    <a:pt x="508" y="69"/>
                  </a:lnTo>
                  <a:lnTo>
                    <a:pt x="523" y="47"/>
                  </a:lnTo>
                  <a:lnTo>
                    <a:pt x="542" y="27"/>
                  </a:lnTo>
                  <a:lnTo>
                    <a:pt x="565" y="13"/>
                  </a:lnTo>
                  <a:lnTo>
                    <a:pt x="590" y="3"/>
                  </a:lnTo>
                  <a:lnTo>
                    <a:pt x="619" y="0"/>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469" name="Google Shape;469;p16"/>
            <p:cNvGrpSpPr/>
            <p:nvPr/>
          </p:nvGrpSpPr>
          <p:grpSpPr>
            <a:xfrm>
              <a:off x="4559245" y="3525194"/>
              <a:ext cx="479425" cy="477838"/>
              <a:chOff x="4575175" y="3521076"/>
              <a:chExt cx="479425" cy="477838"/>
            </a:xfrm>
          </p:grpSpPr>
          <p:sp>
            <p:nvSpPr>
              <p:cNvPr id="470" name="Google Shape;470;p16"/>
              <p:cNvSpPr/>
              <p:nvPr/>
            </p:nvSpPr>
            <p:spPr>
              <a:xfrm>
                <a:off x="4657725" y="3606801"/>
                <a:ext cx="206375" cy="42863"/>
              </a:xfrm>
              <a:custGeom>
                <a:rect b="b" l="l" r="r" t="t"/>
                <a:pathLst>
                  <a:path extrusionOk="0" h="302" w="1438">
                    <a:moveTo>
                      <a:pt x="151" y="0"/>
                    </a:moveTo>
                    <a:lnTo>
                      <a:pt x="1287" y="0"/>
                    </a:lnTo>
                    <a:lnTo>
                      <a:pt x="1318" y="3"/>
                    </a:lnTo>
                    <a:lnTo>
                      <a:pt x="1346" y="12"/>
                    </a:lnTo>
                    <a:lnTo>
                      <a:pt x="1372" y="26"/>
                    </a:lnTo>
                    <a:lnTo>
                      <a:pt x="1394" y="45"/>
                    </a:lnTo>
                    <a:lnTo>
                      <a:pt x="1413" y="67"/>
                    </a:lnTo>
                    <a:lnTo>
                      <a:pt x="1426" y="93"/>
                    </a:lnTo>
                    <a:lnTo>
                      <a:pt x="1435" y="121"/>
                    </a:lnTo>
                    <a:lnTo>
                      <a:pt x="1438" y="151"/>
                    </a:lnTo>
                    <a:lnTo>
                      <a:pt x="1435" y="181"/>
                    </a:lnTo>
                    <a:lnTo>
                      <a:pt x="1426" y="209"/>
                    </a:lnTo>
                    <a:lnTo>
                      <a:pt x="1413" y="235"/>
                    </a:lnTo>
                    <a:lnTo>
                      <a:pt x="1394" y="257"/>
                    </a:lnTo>
                    <a:lnTo>
                      <a:pt x="1372" y="276"/>
                    </a:lnTo>
                    <a:lnTo>
                      <a:pt x="1346" y="289"/>
                    </a:lnTo>
                    <a:lnTo>
                      <a:pt x="1318" y="298"/>
                    </a:lnTo>
                    <a:lnTo>
                      <a:pt x="1287" y="302"/>
                    </a:lnTo>
                    <a:lnTo>
                      <a:pt x="151" y="302"/>
                    </a:lnTo>
                    <a:lnTo>
                      <a:pt x="121" y="298"/>
                    </a:lnTo>
                    <a:lnTo>
                      <a:pt x="93" y="289"/>
                    </a:lnTo>
                    <a:lnTo>
                      <a:pt x="66" y="276"/>
                    </a:lnTo>
                    <a:lnTo>
                      <a:pt x="44" y="257"/>
                    </a:lnTo>
                    <a:lnTo>
                      <a:pt x="26" y="235"/>
                    </a:lnTo>
                    <a:lnTo>
                      <a:pt x="12" y="209"/>
                    </a:lnTo>
                    <a:lnTo>
                      <a:pt x="4" y="181"/>
                    </a:lnTo>
                    <a:lnTo>
                      <a:pt x="0" y="151"/>
                    </a:lnTo>
                    <a:lnTo>
                      <a:pt x="4" y="121"/>
                    </a:lnTo>
                    <a:lnTo>
                      <a:pt x="12" y="93"/>
                    </a:lnTo>
                    <a:lnTo>
                      <a:pt x="26" y="67"/>
                    </a:lnTo>
                    <a:lnTo>
                      <a:pt x="44" y="45"/>
                    </a:lnTo>
                    <a:lnTo>
                      <a:pt x="66" y="26"/>
                    </a:lnTo>
                    <a:lnTo>
                      <a:pt x="93" y="12"/>
                    </a:lnTo>
                    <a:lnTo>
                      <a:pt x="121" y="3"/>
                    </a:lnTo>
                    <a:lnTo>
                      <a:pt x="151" y="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71" name="Google Shape;471;p16"/>
              <p:cNvSpPr/>
              <p:nvPr/>
            </p:nvSpPr>
            <p:spPr>
              <a:xfrm>
                <a:off x="4657725" y="3687763"/>
                <a:ext cx="206375" cy="42863"/>
              </a:xfrm>
              <a:custGeom>
                <a:rect b="b" l="l" r="r" t="t"/>
                <a:pathLst>
                  <a:path extrusionOk="0" h="301" w="1438">
                    <a:moveTo>
                      <a:pt x="151" y="0"/>
                    </a:moveTo>
                    <a:lnTo>
                      <a:pt x="1287" y="0"/>
                    </a:lnTo>
                    <a:lnTo>
                      <a:pt x="1318" y="3"/>
                    </a:lnTo>
                    <a:lnTo>
                      <a:pt x="1346" y="12"/>
                    </a:lnTo>
                    <a:lnTo>
                      <a:pt x="1372" y="26"/>
                    </a:lnTo>
                    <a:lnTo>
                      <a:pt x="1394" y="44"/>
                    </a:lnTo>
                    <a:lnTo>
                      <a:pt x="1413" y="66"/>
                    </a:lnTo>
                    <a:lnTo>
                      <a:pt x="1426" y="92"/>
                    </a:lnTo>
                    <a:lnTo>
                      <a:pt x="1435" y="120"/>
                    </a:lnTo>
                    <a:lnTo>
                      <a:pt x="1438" y="150"/>
                    </a:lnTo>
                    <a:lnTo>
                      <a:pt x="1435" y="181"/>
                    </a:lnTo>
                    <a:lnTo>
                      <a:pt x="1426" y="210"/>
                    </a:lnTo>
                    <a:lnTo>
                      <a:pt x="1413" y="235"/>
                    </a:lnTo>
                    <a:lnTo>
                      <a:pt x="1394" y="258"/>
                    </a:lnTo>
                    <a:lnTo>
                      <a:pt x="1372" y="275"/>
                    </a:lnTo>
                    <a:lnTo>
                      <a:pt x="1346" y="290"/>
                    </a:lnTo>
                    <a:lnTo>
                      <a:pt x="1318" y="298"/>
                    </a:lnTo>
                    <a:lnTo>
                      <a:pt x="1287" y="301"/>
                    </a:lnTo>
                    <a:lnTo>
                      <a:pt x="151" y="301"/>
                    </a:lnTo>
                    <a:lnTo>
                      <a:pt x="121" y="298"/>
                    </a:lnTo>
                    <a:lnTo>
                      <a:pt x="93" y="290"/>
                    </a:lnTo>
                    <a:lnTo>
                      <a:pt x="66" y="275"/>
                    </a:lnTo>
                    <a:lnTo>
                      <a:pt x="44" y="258"/>
                    </a:lnTo>
                    <a:lnTo>
                      <a:pt x="26" y="235"/>
                    </a:lnTo>
                    <a:lnTo>
                      <a:pt x="12" y="210"/>
                    </a:lnTo>
                    <a:lnTo>
                      <a:pt x="4" y="181"/>
                    </a:lnTo>
                    <a:lnTo>
                      <a:pt x="0" y="150"/>
                    </a:lnTo>
                    <a:lnTo>
                      <a:pt x="4" y="120"/>
                    </a:lnTo>
                    <a:lnTo>
                      <a:pt x="12" y="92"/>
                    </a:lnTo>
                    <a:lnTo>
                      <a:pt x="26" y="66"/>
                    </a:lnTo>
                    <a:lnTo>
                      <a:pt x="44" y="44"/>
                    </a:lnTo>
                    <a:lnTo>
                      <a:pt x="66" y="26"/>
                    </a:lnTo>
                    <a:lnTo>
                      <a:pt x="93" y="12"/>
                    </a:lnTo>
                    <a:lnTo>
                      <a:pt x="121" y="3"/>
                    </a:lnTo>
                    <a:lnTo>
                      <a:pt x="151" y="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72" name="Google Shape;472;p16"/>
              <p:cNvSpPr/>
              <p:nvPr/>
            </p:nvSpPr>
            <p:spPr>
              <a:xfrm>
                <a:off x="4657725" y="3768726"/>
                <a:ext cx="125413" cy="44450"/>
              </a:xfrm>
              <a:custGeom>
                <a:rect b="b" l="l" r="r" t="t"/>
                <a:pathLst>
                  <a:path extrusionOk="0" h="301" w="870">
                    <a:moveTo>
                      <a:pt x="151" y="0"/>
                    </a:moveTo>
                    <a:lnTo>
                      <a:pt x="720" y="0"/>
                    </a:lnTo>
                    <a:lnTo>
                      <a:pt x="750" y="4"/>
                    </a:lnTo>
                    <a:lnTo>
                      <a:pt x="778" y="12"/>
                    </a:lnTo>
                    <a:lnTo>
                      <a:pt x="805" y="26"/>
                    </a:lnTo>
                    <a:lnTo>
                      <a:pt x="827" y="44"/>
                    </a:lnTo>
                    <a:lnTo>
                      <a:pt x="845" y="67"/>
                    </a:lnTo>
                    <a:lnTo>
                      <a:pt x="859" y="92"/>
                    </a:lnTo>
                    <a:lnTo>
                      <a:pt x="867" y="120"/>
                    </a:lnTo>
                    <a:lnTo>
                      <a:pt x="870" y="151"/>
                    </a:lnTo>
                    <a:lnTo>
                      <a:pt x="867" y="181"/>
                    </a:lnTo>
                    <a:lnTo>
                      <a:pt x="859" y="209"/>
                    </a:lnTo>
                    <a:lnTo>
                      <a:pt x="845" y="234"/>
                    </a:lnTo>
                    <a:lnTo>
                      <a:pt x="827" y="257"/>
                    </a:lnTo>
                    <a:lnTo>
                      <a:pt x="805" y="275"/>
                    </a:lnTo>
                    <a:lnTo>
                      <a:pt x="778" y="290"/>
                    </a:lnTo>
                    <a:lnTo>
                      <a:pt x="750" y="298"/>
                    </a:lnTo>
                    <a:lnTo>
                      <a:pt x="720" y="301"/>
                    </a:lnTo>
                    <a:lnTo>
                      <a:pt x="151" y="301"/>
                    </a:lnTo>
                    <a:lnTo>
                      <a:pt x="121" y="298"/>
                    </a:lnTo>
                    <a:lnTo>
                      <a:pt x="93" y="290"/>
                    </a:lnTo>
                    <a:lnTo>
                      <a:pt x="66" y="275"/>
                    </a:lnTo>
                    <a:lnTo>
                      <a:pt x="44" y="257"/>
                    </a:lnTo>
                    <a:lnTo>
                      <a:pt x="26" y="234"/>
                    </a:lnTo>
                    <a:lnTo>
                      <a:pt x="12" y="209"/>
                    </a:lnTo>
                    <a:lnTo>
                      <a:pt x="4" y="181"/>
                    </a:lnTo>
                    <a:lnTo>
                      <a:pt x="0" y="151"/>
                    </a:lnTo>
                    <a:lnTo>
                      <a:pt x="4" y="120"/>
                    </a:lnTo>
                    <a:lnTo>
                      <a:pt x="12" y="92"/>
                    </a:lnTo>
                    <a:lnTo>
                      <a:pt x="26" y="67"/>
                    </a:lnTo>
                    <a:lnTo>
                      <a:pt x="44" y="44"/>
                    </a:lnTo>
                    <a:lnTo>
                      <a:pt x="66" y="26"/>
                    </a:lnTo>
                    <a:lnTo>
                      <a:pt x="93" y="12"/>
                    </a:lnTo>
                    <a:lnTo>
                      <a:pt x="121" y="4"/>
                    </a:lnTo>
                    <a:lnTo>
                      <a:pt x="151" y="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73" name="Google Shape;473;p16"/>
              <p:cNvSpPr/>
              <p:nvPr/>
            </p:nvSpPr>
            <p:spPr>
              <a:xfrm>
                <a:off x="4575175" y="3521076"/>
                <a:ext cx="371475" cy="477838"/>
              </a:xfrm>
              <a:custGeom>
                <a:rect b="b" l="l" r="r" t="t"/>
                <a:pathLst>
                  <a:path extrusionOk="0" h="3310" w="2574">
                    <a:moveTo>
                      <a:pt x="152" y="0"/>
                    </a:moveTo>
                    <a:lnTo>
                      <a:pt x="2423" y="0"/>
                    </a:lnTo>
                    <a:lnTo>
                      <a:pt x="2453" y="3"/>
                    </a:lnTo>
                    <a:lnTo>
                      <a:pt x="2481" y="12"/>
                    </a:lnTo>
                    <a:lnTo>
                      <a:pt x="2507" y="26"/>
                    </a:lnTo>
                    <a:lnTo>
                      <a:pt x="2529" y="44"/>
                    </a:lnTo>
                    <a:lnTo>
                      <a:pt x="2548" y="67"/>
                    </a:lnTo>
                    <a:lnTo>
                      <a:pt x="2562" y="92"/>
                    </a:lnTo>
                    <a:lnTo>
                      <a:pt x="2571" y="120"/>
                    </a:lnTo>
                    <a:lnTo>
                      <a:pt x="2574" y="150"/>
                    </a:lnTo>
                    <a:lnTo>
                      <a:pt x="2574" y="374"/>
                    </a:lnTo>
                    <a:lnTo>
                      <a:pt x="2272" y="896"/>
                    </a:lnTo>
                    <a:lnTo>
                      <a:pt x="2272" y="301"/>
                    </a:lnTo>
                    <a:lnTo>
                      <a:pt x="304" y="301"/>
                    </a:lnTo>
                    <a:lnTo>
                      <a:pt x="304" y="3008"/>
                    </a:lnTo>
                    <a:lnTo>
                      <a:pt x="2272" y="3008"/>
                    </a:lnTo>
                    <a:lnTo>
                      <a:pt x="2272" y="2634"/>
                    </a:lnTo>
                    <a:lnTo>
                      <a:pt x="2430" y="2530"/>
                    </a:lnTo>
                    <a:lnTo>
                      <a:pt x="2458" y="2508"/>
                    </a:lnTo>
                    <a:lnTo>
                      <a:pt x="2482" y="2483"/>
                    </a:lnTo>
                    <a:lnTo>
                      <a:pt x="2502" y="2454"/>
                    </a:lnTo>
                    <a:lnTo>
                      <a:pt x="2574" y="2330"/>
                    </a:lnTo>
                    <a:lnTo>
                      <a:pt x="2574" y="3159"/>
                    </a:lnTo>
                    <a:lnTo>
                      <a:pt x="2571" y="3189"/>
                    </a:lnTo>
                    <a:lnTo>
                      <a:pt x="2562" y="3217"/>
                    </a:lnTo>
                    <a:lnTo>
                      <a:pt x="2548" y="3243"/>
                    </a:lnTo>
                    <a:lnTo>
                      <a:pt x="2529" y="3265"/>
                    </a:lnTo>
                    <a:lnTo>
                      <a:pt x="2507" y="3284"/>
                    </a:lnTo>
                    <a:lnTo>
                      <a:pt x="2481" y="3297"/>
                    </a:lnTo>
                    <a:lnTo>
                      <a:pt x="2453" y="3307"/>
                    </a:lnTo>
                    <a:lnTo>
                      <a:pt x="2423" y="3310"/>
                    </a:lnTo>
                    <a:lnTo>
                      <a:pt x="152" y="3310"/>
                    </a:lnTo>
                    <a:lnTo>
                      <a:pt x="121" y="3307"/>
                    </a:lnTo>
                    <a:lnTo>
                      <a:pt x="93" y="3297"/>
                    </a:lnTo>
                    <a:lnTo>
                      <a:pt x="67" y="3284"/>
                    </a:lnTo>
                    <a:lnTo>
                      <a:pt x="45" y="3265"/>
                    </a:lnTo>
                    <a:lnTo>
                      <a:pt x="26" y="3243"/>
                    </a:lnTo>
                    <a:lnTo>
                      <a:pt x="13" y="3217"/>
                    </a:lnTo>
                    <a:lnTo>
                      <a:pt x="3" y="3189"/>
                    </a:lnTo>
                    <a:lnTo>
                      <a:pt x="0" y="3159"/>
                    </a:lnTo>
                    <a:lnTo>
                      <a:pt x="0" y="150"/>
                    </a:lnTo>
                    <a:lnTo>
                      <a:pt x="3" y="120"/>
                    </a:lnTo>
                    <a:lnTo>
                      <a:pt x="13" y="92"/>
                    </a:lnTo>
                    <a:lnTo>
                      <a:pt x="26" y="67"/>
                    </a:lnTo>
                    <a:lnTo>
                      <a:pt x="45" y="44"/>
                    </a:lnTo>
                    <a:lnTo>
                      <a:pt x="67" y="26"/>
                    </a:lnTo>
                    <a:lnTo>
                      <a:pt x="93" y="12"/>
                    </a:lnTo>
                    <a:lnTo>
                      <a:pt x="121" y="3"/>
                    </a:lnTo>
                    <a:lnTo>
                      <a:pt x="152" y="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74" name="Google Shape;474;p16"/>
              <p:cNvSpPr/>
              <p:nvPr/>
            </p:nvSpPr>
            <p:spPr>
              <a:xfrm>
                <a:off x="4826000" y="3575051"/>
                <a:ext cx="228600" cy="341313"/>
              </a:xfrm>
              <a:custGeom>
                <a:rect b="b" l="l" r="r" t="t"/>
                <a:pathLst>
                  <a:path extrusionOk="0" h="2370" w="1591">
                    <a:moveTo>
                      <a:pt x="141" y="1820"/>
                    </a:moveTo>
                    <a:lnTo>
                      <a:pt x="131" y="1996"/>
                    </a:lnTo>
                    <a:lnTo>
                      <a:pt x="177" y="2016"/>
                    </a:lnTo>
                    <a:lnTo>
                      <a:pt x="223" y="2040"/>
                    </a:lnTo>
                    <a:lnTo>
                      <a:pt x="267" y="2067"/>
                    </a:lnTo>
                    <a:lnTo>
                      <a:pt x="308" y="2097"/>
                    </a:lnTo>
                    <a:lnTo>
                      <a:pt x="455" y="2000"/>
                    </a:lnTo>
                    <a:lnTo>
                      <a:pt x="439" y="1980"/>
                    </a:lnTo>
                    <a:lnTo>
                      <a:pt x="417" y="1958"/>
                    </a:lnTo>
                    <a:lnTo>
                      <a:pt x="389" y="1934"/>
                    </a:lnTo>
                    <a:lnTo>
                      <a:pt x="355" y="1909"/>
                    </a:lnTo>
                    <a:lnTo>
                      <a:pt x="314" y="1883"/>
                    </a:lnTo>
                    <a:lnTo>
                      <a:pt x="278" y="1864"/>
                    </a:lnTo>
                    <a:lnTo>
                      <a:pt x="245" y="1849"/>
                    </a:lnTo>
                    <a:lnTo>
                      <a:pt x="214" y="1837"/>
                    </a:lnTo>
                    <a:lnTo>
                      <a:pt x="187" y="1829"/>
                    </a:lnTo>
                    <a:lnTo>
                      <a:pt x="163" y="1824"/>
                    </a:lnTo>
                    <a:lnTo>
                      <a:pt x="141" y="1820"/>
                    </a:lnTo>
                    <a:close/>
                    <a:moveTo>
                      <a:pt x="1095" y="0"/>
                    </a:moveTo>
                    <a:lnTo>
                      <a:pt x="1118" y="0"/>
                    </a:lnTo>
                    <a:lnTo>
                      <a:pt x="1144" y="2"/>
                    </a:lnTo>
                    <a:lnTo>
                      <a:pt x="1173" y="7"/>
                    </a:lnTo>
                    <a:lnTo>
                      <a:pt x="1205" y="14"/>
                    </a:lnTo>
                    <a:lnTo>
                      <a:pt x="1240" y="25"/>
                    </a:lnTo>
                    <a:lnTo>
                      <a:pt x="1278" y="39"/>
                    </a:lnTo>
                    <a:lnTo>
                      <a:pt x="1319" y="57"/>
                    </a:lnTo>
                    <a:lnTo>
                      <a:pt x="1362" y="81"/>
                    </a:lnTo>
                    <a:lnTo>
                      <a:pt x="1407" y="108"/>
                    </a:lnTo>
                    <a:lnTo>
                      <a:pt x="1446" y="136"/>
                    </a:lnTo>
                    <a:lnTo>
                      <a:pt x="1478" y="163"/>
                    </a:lnTo>
                    <a:lnTo>
                      <a:pt x="1505" y="190"/>
                    </a:lnTo>
                    <a:lnTo>
                      <a:pt x="1528" y="215"/>
                    </a:lnTo>
                    <a:lnTo>
                      <a:pt x="1546" y="239"/>
                    </a:lnTo>
                    <a:lnTo>
                      <a:pt x="1561" y="261"/>
                    </a:lnTo>
                    <a:lnTo>
                      <a:pt x="1571" y="280"/>
                    </a:lnTo>
                    <a:lnTo>
                      <a:pt x="1580" y="297"/>
                    </a:lnTo>
                    <a:lnTo>
                      <a:pt x="1585" y="311"/>
                    </a:lnTo>
                    <a:lnTo>
                      <a:pt x="1588" y="320"/>
                    </a:lnTo>
                    <a:lnTo>
                      <a:pt x="1589" y="325"/>
                    </a:lnTo>
                    <a:lnTo>
                      <a:pt x="1591" y="344"/>
                    </a:lnTo>
                    <a:lnTo>
                      <a:pt x="1588" y="363"/>
                    </a:lnTo>
                    <a:lnTo>
                      <a:pt x="1581" y="379"/>
                    </a:lnTo>
                    <a:lnTo>
                      <a:pt x="634" y="2008"/>
                    </a:lnTo>
                    <a:lnTo>
                      <a:pt x="625" y="2021"/>
                    </a:lnTo>
                    <a:lnTo>
                      <a:pt x="611" y="2033"/>
                    </a:lnTo>
                    <a:lnTo>
                      <a:pt x="116" y="2357"/>
                    </a:lnTo>
                    <a:lnTo>
                      <a:pt x="97" y="2367"/>
                    </a:lnTo>
                    <a:lnTo>
                      <a:pt x="77" y="2370"/>
                    </a:lnTo>
                    <a:lnTo>
                      <a:pt x="56" y="2368"/>
                    </a:lnTo>
                    <a:lnTo>
                      <a:pt x="36" y="2359"/>
                    </a:lnTo>
                    <a:lnTo>
                      <a:pt x="23" y="2350"/>
                    </a:lnTo>
                    <a:lnTo>
                      <a:pt x="12" y="2338"/>
                    </a:lnTo>
                    <a:lnTo>
                      <a:pt x="5" y="2323"/>
                    </a:lnTo>
                    <a:lnTo>
                      <a:pt x="0" y="2306"/>
                    </a:lnTo>
                    <a:lnTo>
                      <a:pt x="0" y="2290"/>
                    </a:lnTo>
                    <a:lnTo>
                      <a:pt x="34" y="1702"/>
                    </a:lnTo>
                    <a:lnTo>
                      <a:pt x="38" y="1685"/>
                    </a:lnTo>
                    <a:lnTo>
                      <a:pt x="45" y="1670"/>
                    </a:lnTo>
                    <a:lnTo>
                      <a:pt x="991" y="41"/>
                    </a:lnTo>
                    <a:lnTo>
                      <a:pt x="1002" y="27"/>
                    </a:lnTo>
                    <a:lnTo>
                      <a:pt x="1016" y="15"/>
                    </a:lnTo>
                    <a:lnTo>
                      <a:pt x="1034" y="7"/>
                    </a:lnTo>
                    <a:lnTo>
                      <a:pt x="1038" y="6"/>
                    </a:lnTo>
                    <a:lnTo>
                      <a:pt x="1048" y="4"/>
                    </a:lnTo>
                    <a:lnTo>
                      <a:pt x="1060" y="2"/>
                    </a:lnTo>
                    <a:lnTo>
                      <a:pt x="1076" y="0"/>
                    </a:lnTo>
                    <a:lnTo>
                      <a:pt x="1095" y="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75" name="Google Shape;475;p16"/>
              <p:cNvSpPr/>
              <p:nvPr/>
            </p:nvSpPr>
            <p:spPr>
              <a:xfrm>
                <a:off x="4645025" y="3849688"/>
                <a:ext cx="166688" cy="84138"/>
              </a:xfrm>
              <a:custGeom>
                <a:rect b="b" l="l" r="r" t="t"/>
                <a:pathLst>
                  <a:path extrusionOk="0" h="591" w="1155">
                    <a:moveTo>
                      <a:pt x="534" y="0"/>
                    </a:moveTo>
                    <a:lnTo>
                      <a:pt x="545" y="2"/>
                    </a:lnTo>
                    <a:lnTo>
                      <a:pt x="557" y="5"/>
                    </a:lnTo>
                    <a:lnTo>
                      <a:pt x="567" y="10"/>
                    </a:lnTo>
                    <a:lnTo>
                      <a:pt x="576" y="18"/>
                    </a:lnTo>
                    <a:lnTo>
                      <a:pt x="583" y="28"/>
                    </a:lnTo>
                    <a:lnTo>
                      <a:pt x="591" y="54"/>
                    </a:lnTo>
                    <a:lnTo>
                      <a:pt x="593" y="82"/>
                    </a:lnTo>
                    <a:lnTo>
                      <a:pt x="591" y="111"/>
                    </a:lnTo>
                    <a:lnTo>
                      <a:pt x="584" y="140"/>
                    </a:lnTo>
                    <a:lnTo>
                      <a:pt x="573" y="170"/>
                    </a:lnTo>
                    <a:lnTo>
                      <a:pt x="560" y="199"/>
                    </a:lnTo>
                    <a:lnTo>
                      <a:pt x="543" y="230"/>
                    </a:lnTo>
                    <a:lnTo>
                      <a:pt x="557" y="235"/>
                    </a:lnTo>
                    <a:lnTo>
                      <a:pt x="569" y="242"/>
                    </a:lnTo>
                    <a:lnTo>
                      <a:pt x="579" y="254"/>
                    </a:lnTo>
                    <a:lnTo>
                      <a:pt x="583" y="263"/>
                    </a:lnTo>
                    <a:lnTo>
                      <a:pt x="587" y="270"/>
                    </a:lnTo>
                    <a:lnTo>
                      <a:pt x="604" y="269"/>
                    </a:lnTo>
                    <a:lnTo>
                      <a:pt x="620" y="272"/>
                    </a:lnTo>
                    <a:lnTo>
                      <a:pt x="637" y="278"/>
                    </a:lnTo>
                    <a:lnTo>
                      <a:pt x="653" y="289"/>
                    </a:lnTo>
                    <a:lnTo>
                      <a:pt x="668" y="303"/>
                    </a:lnTo>
                    <a:lnTo>
                      <a:pt x="681" y="323"/>
                    </a:lnTo>
                    <a:lnTo>
                      <a:pt x="689" y="338"/>
                    </a:lnTo>
                    <a:lnTo>
                      <a:pt x="692" y="349"/>
                    </a:lnTo>
                    <a:lnTo>
                      <a:pt x="693" y="357"/>
                    </a:lnTo>
                    <a:lnTo>
                      <a:pt x="746" y="351"/>
                    </a:lnTo>
                    <a:lnTo>
                      <a:pt x="797" y="350"/>
                    </a:lnTo>
                    <a:lnTo>
                      <a:pt x="847" y="351"/>
                    </a:lnTo>
                    <a:lnTo>
                      <a:pt x="897" y="355"/>
                    </a:lnTo>
                    <a:lnTo>
                      <a:pt x="946" y="361"/>
                    </a:lnTo>
                    <a:lnTo>
                      <a:pt x="996" y="366"/>
                    </a:lnTo>
                    <a:lnTo>
                      <a:pt x="1048" y="369"/>
                    </a:lnTo>
                    <a:lnTo>
                      <a:pt x="1101" y="371"/>
                    </a:lnTo>
                    <a:lnTo>
                      <a:pt x="1118" y="373"/>
                    </a:lnTo>
                    <a:lnTo>
                      <a:pt x="1131" y="379"/>
                    </a:lnTo>
                    <a:lnTo>
                      <a:pt x="1142" y="389"/>
                    </a:lnTo>
                    <a:lnTo>
                      <a:pt x="1149" y="400"/>
                    </a:lnTo>
                    <a:lnTo>
                      <a:pt x="1154" y="413"/>
                    </a:lnTo>
                    <a:lnTo>
                      <a:pt x="1155" y="427"/>
                    </a:lnTo>
                    <a:lnTo>
                      <a:pt x="1154" y="441"/>
                    </a:lnTo>
                    <a:lnTo>
                      <a:pt x="1149" y="454"/>
                    </a:lnTo>
                    <a:lnTo>
                      <a:pt x="1142" y="466"/>
                    </a:lnTo>
                    <a:lnTo>
                      <a:pt x="1131" y="475"/>
                    </a:lnTo>
                    <a:lnTo>
                      <a:pt x="1118" y="481"/>
                    </a:lnTo>
                    <a:lnTo>
                      <a:pt x="1101" y="483"/>
                    </a:lnTo>
                    <a:lnTo>
                      <a:pt x="1066" y="482"/>
                    </a:lnTo>
                    <a:lnTo>
                      <a:pt x="1031" y="478"/>
                    </a:lnTo>
                    <a:lnTo>
                      <a:pt x="993" y="473"/>
                    </a:lnTo>
                    <a:lnTo>
                      <a:pt x="957" y="467"/>
                    </a:lnTo>
                    <a:lnTo>
                      <a:pt x="919" y="460"/>
                    </a:lnTo>
                    <a:lnTo>
                      <a:pt x="881" y="455"/>
                    </a:lnTo>
                    <a:lnTo>
                      <a:pt x="843" y="452"/>
                    </a:lnTo>
                    <a:lnTo>
                      <a:pt x="807" y="451"/>
                    </a:lnTo>
                    <a:lnTo>
                      <a:pt x="771" y="454"/>
                    </a:lnTo>
                    <a:lnTo>
                      <a:pt x="738" y="461"/>
                    </a:lnTo>
                    <a:lnTo>
                      <a:pt x="705" y="474"/>
                    </a:lnTo>
                    <a:lnTo>
                      <a:pt x="693" y="480"/>
                    </a:lnTo>
                    <a:lnTo>
                      <a:pt x="679" y="486"/>
                    </a:lnTo>
                    <a:lnTo>
                      <a:pt x="664" y="492"/>
                    </a:lnTo>
                    <a:lnTo>
                      <a:pt x="651" y="494"/>
                    </a:lnTo>
                    <a:lnTo>
                      <a:pt x="636" y="492"/>
                    </a:lnTo>
                    <a:lnTo>
                      <a:pt x="626" y="487"/>
                    </a:lnTo>
                    <a:lnTo>
                      <a:pt x="614" y="482"/>
                    </a:lnTo>
                    <a:lnTo>
                      <a:pt x="603" y="477"/>
                    </a:lnTo>
                    <a:lnTo>
                      <a:pt x="592" y="471"/>
                    </a:lnTo>
                    <a:lnTo>
                      <a:pt x="584" y="464"/>
                    </a:lnTo>
                    <a:lnTo>
                      <a:pt x="576" y="454"/>
                    </a:lnTo>
                    <a:lnTo>
                      <a:pt x="572" y="442"/>
                    </a:lnTo>
                    <a:lnTo>
                      <a:pt x="571" y="423"/>
                    </a:lnTo>
                    <a:lnTo>
                      <a:pt x="571" y="407"/>
                    </a:lnTo>
                    <a:lnTo>
                      <a:pt x="560" y="427"/>
                    </a:lnTo>
                    <a:lnTo>
                      <a:pt x="547" y="446"/>
                    </a:lnTo>
                    <a:lnTo>
                      <a:pt x="537" y="457"/>
                    </a:lnTo>
                    <a:lnTo>
                      <a:pt x="524" y="466"/>
                    </a:lnTo>
                    <a:lnTo>
                      <a:pt x="509" y="470"/>
                    </a:lnTo>
                    <a:lnTo>
                      <a:pt x="495" y="471"/>
                    </a:lnTo>
                    <a:lnTo>
                      <a:pt x="480" y="469"/>
                    </a:lnTo>
                    <a:lnTo>
                      <a:pt x="467" y="464"/>
                    </a:lnTo>
                    <a:lnTo>
                      <a:pt x="455" y="456"/>
                    </a:lnTo>
                    <a:lnTo>
                      <a:pt x="446" y="446"/>
                    </a:lnTo>
                    <a:lnTo>
                      <a:pt x="440" y="433"/>
                    </a:lnTo>
                    <a:lnTo>
                      <a:pt x="439" y="419"/>
                    </a:lnTo>
                    <a:lnTo>
                      <a:pt x="444" y="402"/>
                    </a:lnTo>
                    <a:lnTo>
                      <a:pt x="447" y="396"/>
                    </a:lnTo>
                    <a:lnTo>
                      <a:pt x="450" y="390"/>
                    </a:lnTo>
                    <a:lnTo>
                      <a:pt x="450" y="390"/>
                    </a:lnTo>
                    <a:lnTo>
                      <a:pt x="449" y="390"/>
                    </a:lnTo>
                    <a:lnTo>
                      <a:pt x="458" y="369"/>
                    </a:lnTo>
                    <a:lnTo>
                      <a:pt x="445" y="378"/>
                    </a:lnTo>
                    <a:lnTo>
                      <a:pt x="432" y="390"/>
                    </a:lnTo>
                    <a:lnTo>
                      <a:pt x="422" y="404"/>
                    </a:lnTo>
                    <a:lnTo>
                      <a:pt x="409" y="417"/>
                    </a:lnTo>
                    <a:lnTo>
                      <a:pt x="394" y="425"/>
                    </a:lnTo>
                    <a:lnTo>
                      <a:pt x="379" y="428"/>
                    </a:lnTo>
                    <a:lnTo>
                      <a:pt x="363" y="428"/>
                    </a:lnTo>
                    <a:lnTo>
                      <a:pt x="348" y="424"/>
                    </a:lnTo>
                    <a:lnTo>
                      <a:pt x="335" y="417"/>
                    </a:lnTo>
                    <a:lnTo>
                      <a:pt x="324" y="406"/>
                    </a:lnTo>
                    <a:lnTo>
                      <a:pt x="317" y="394"/>
                    </a:lnTo>
                    <a:lnTo>
                      <a:pt x="314" y="379"/>
                    </a:lnTo>
                    <a:lnTo>
                      <a:pt x="316" y="364"/>
                    </a:lnTo>
                    <a:lnTo>
                      <a:pt x="323" y="347"/>
                    </a:lnTo>
                    <a:lnTo>
                      <a:pt x="364" y="288"/>
                    </a:lnTo>
                    <a:lnTo>
                      <a:pt x="404" y="226"/>
                    </a:lnTo>
                    <a:lnTo>
                      <a:pt x="326" y="309"/>
                    </a:lnTo>
                    <a:lnTo>
                      <a:pt x="252" y="393"/>
                    </a:lnTo>
                    <a:lnTo>
                      <a:pt x="179" y="480"/>
                    </a:lnTo>
                    <a:lnTo>
                      <a:pt x="108" y="569"/>
                    </a:lnTo>
                    <a:lnTo>
                      <a:pt x="96" y="581"/>
                    </a:lnTo>
                    <a:lnTo>
                      <a:pt x="80" y="588"/>
                    </a:lnTo>
                    <a:lnTo>
                      <a:pt x="65" y="591"/>
                    </a:lnTo>
                    <a:lnTo>
                      <a:pt x="49" y="590"/>
                    </a:lnTo>
                    <a:lnTo>
                      <a:pt x="33" y="586"/>
                    </a:lnTo>
                    <a:lnTo>
                      <a:pt x="21" y="579"/>
                    </a:lnTo>
                    <a:lnTo>
                      <a:pt x="9" y="569"/>
                    </a:lnTo>
                    <a:lnTo>
                      <a:pt x="2" y="556"/>
                    </a:lnTo>
                    <a:lnTo>
                      <a:pt x="0" y="542"/>
                    </a:lnTo>
                    <a:lnTo>
                      <a:pt x="2" y="527"/>
                    </a:lnTo>
                    <a:lnTo>
                      <a:pt x="11" y="511"/>
                    </a:lnTo>
                    <a:lnTo>
                      <a:pt x="74" y="431"/>
                    </a:lnTo>
                    <a:lnTo>
                      <a:pt x="138" y="351"/>
                    </a:lnTo>
                    <a:lnTo>
                      <a:pt x="204" y="273"/>
                    </a:lnTo>
                    <a:lnTo>
                      <a:pt x="273" y="196"/>
                    </a:lnTo>
                    <a:lnTo>
                      <a:pt x="344" y="123"/>
                    </a:lnTo>
                    <a:lnTo>
                      <a:pt x="361" y="107"/>
                    </a:lnTo>
                    <a:lnTo>
                      <a:pt x="380" y="89"/>
                    </a:lnTo>
                    <a:lnTo>
                      <a:pt x="398" y="70"/>
                    </a:lnTo>
                    <a:lnTo>
                      <a:pt x="418" y="52"/>
                    </a:lnTo>
                    <a:lnTo>
                      <a:pt x="439" y="35"/>
                    </a:lnTo>
                    <a:lnTo>
                      <a:pt x="462" y="20"/>
                    </a:lnTo>
                    <a:lnTo>
                      <a:pt x="485" y="9"/>
                    </a:lnTo>
                    <a:lnTo>
                      <a:pt x="509" y="2"/>
                    </a:lnTo>
                    <a:lnTo>
                      <a:pt x="534" y="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476" name="Google Shape;476;p16"/>
            <p:cNvGrpSpPr/>
            <p:nvPr/>
          </p:nvGrpSpPr>
          <p:grpSpPr>
            <a:xfrm>
              <a:off x="4967287" y="4953001"/>
              <a:ext cx="650639" cy="625476"/>
              <a:chOff x="4967288" y="5026025"/>
              <a:chExt cx="574676" cy="552451"/>
            </a:xfrm>
          </p:grpSpPr>
          <p:sp>
            <p:nvSpPr>
              <p:cNvPr id="477" name="Google Shape;477;p16"/>
              <p:cNvSpPr/>
              <p:nvPr/>
            </p:nvSpPr>
            <p:spPr>
              <a:xfrm>
                <a:off x="5049838" y="5100638"/>
                <a:ext cx="131763" cy="128588"/>
              </a:xfrm>
              <a:custGeom>
                <a:rect b="b" l="l" r="r" t="t"/>
                <a:pathLst>
                  <a:path extrusionOk="0" h="811" w="833">
                    <a:moveTo>
                      <a:pt x="327" y="0"/>
                    </a:moveTo>
                    <a:lnTo>
                      <a:pt x="372" y="3"/>
                    </a:lnTo>
                    <a:lnTo>
                      <a:pt x="414" y="12"/>
                    </a:lnTo>
                    <a:lnTo>
                      <a:pt x="454" y="25"/>
                    </a:lnTo>
                    <a:lnTo>
                      <a:pt x="492" y="44"/>
                    </a:lnTo>
                    <a:lnTo>
                      <a:pt x="527" y="68"/>
                    </a:lnTo>
                    <a:lnTo>
                      <a:pt x="558" y="95"/>
                    </a:lnTo>
                    <a:lnTo>
                      <a:pt x="586" y="127"/>
                    </a:lnTo>
                    <a:lnTo>
                      <a:pt x="609" y="162"/>
                    </a:lnTo>
                    <a:lnTo>
                      <a:pt x="628" y="200"/>
                    </a:lnTo>
                    <a:lnTo>
                      <a:pt x="642" y="239"/>
                    </a:lnTo>
                    <a:lnTo>
                      <a:pt x="651" y="283"/>
                    </a:lnTo>
                    <a:lnTo>
                      <a:pt x="654" y="327"/>
                    </a:lnTo>
                    <a:lnTo>
                      <a:pt x="651" y="369"/>
                    </a:lnTo>
                    <a:lnTo>
                      <a:pt x="642" y="409"/>
                    </a:lnTo>
                    <a:lnTo>
                      <a:pt x="629" y="447"/>
                    </a:lnTo>
                    <a:lnTo>
                      <a:pt x="612" y="483"/>
                    </a:lnTo>
                    <a:lnTo>
                      <a:pt x="833" y="692"/>
                    </a:lnTo>
                    <a:lnTo>
                      <a:pt x="792" y="729"/>
                    </a:lnTo>
                    <a:lnTo>
                      <a:pt x="754" y="768"/>
                    </a:lnTo>
                    <a:lnTo>
                      <a:pt x="720" y="811"/>
                    </a:lnTo>
                    <a:lnTo>
                      <a:pt x="499" y="603"/>
                    </a:lnTo>
                    <a:lnTo>
                      <a:pt x="461" y="624"/>
                    </a:lnTo>
                    <a:lnTo>
                      <a:pt x="418" y="640"/>
                    </a:lnTo>
                    <a:lnTo>
                      <a:pt x="374" y="650"/>
                    </a:lnTo>
                    <a:lnTo>
                      <a:pt x="327" y="653"/>
                    </a:lnTo>
                    <a:lnTo>
                      <a:pt x="283" y="651"/>
                    </a:lnTo>
                    <a:lnTo>
                      <a:pt x="240" y="642"/>
                    </a:lnTo>
                    <a:lnTo>
                      <a:pt x="200" y="628"/>
                    </a:lnTo>
                    <a:lnTo>
                      <a:pt x="162" y="609"/>
                    </a:lnTo>
                    <a:lnTo>
                      <a:pt x="127" y="585"/>
                    </a:lnTo>
                    <a:lnTo>
                      <a:pt x="96" y="558"/>
                    </a:lnTo>
                    <a:lnTo>
                      <a:pt x="68" y="527"/>
                    </a:lnTo>
                    <a:lnTo>
                      <a:pt x="45" y="491"/>
                    </a:lnTo>
                    <a:lnTo>
                      <a:pt x="26" y="454"/>
                    </a:lnTo>
                    <a:lnTo>
                      <a:pt x="11" y="414"/>
                    </a:lnTo>
                    <a:lnTo>
                      <a:pt x="4" y="371"/>
                    </a:lnTo>
                    <a:lnTo>
                      <a:pt x="0" y="327"/>
                    </a:lnTo>
                    <a:lnTo>
                      <a:pt x="4" y="283"/>
                    </a:lnTo>
                    <a:lnTo>
                      <a:pt x="11" y="239"/>
                    </a:lnTo>
                    <a:lnTo>
                      <a:pt x="26" y="200"/>
                    </a:lnTo>
                    <a:lnTo>
                      <a:pt x="45" y="162"/>
                    </a:lnTo>
                    <a:lnTo>
                      <a:pt x="68" y="127"/>
                    </a:lnTo>
                    <a:lnTo>
                      <a:pt x="96" y="95"/>
                    </a:lnTo>
                    <a:lnTo>
                      <a:pt x="127" y="68"/>
                    </a:lnTo>
                    <a:lnTo>
                      <a:pt x="162" y="44"/>
                    </a:lnTo>
                    <a:lnTo>
                      <a:pt x="200" y="25"/>
                    </a:lnTo>
                    <a:lnTo>
                      <a:pt x="240" y="12"/>
                    </a:lnTo>
                    <a:lnTo>
                      <a:pt x="283" y="3"/>
                    </a:lnTo>
                    <a:lnTo>
                      <a:pt x="327"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78" name="Google Shape;478;p16"/>
              <p:cNvSpPr/>
              <p:nvPr/>
            </p:nvSpPr>
            <p:spPr>
              <a:xfrm>
                <a:off x="5307013" y="5026025"/>
                <a:ext cx="136525" cy="179388"/>
              </a:xfrm>
              <a:custGeom>
                <a:rect b="b" l="l" r="r" t="t"/>
                <a:pathLst>
                  <a:path extrusionOk="0" h="1132" w="852">
                    <a:moveTo>
                      <a:pt x="524" y="0"/>
                    </a:moveTo>
                    <a:lnTo>
                      <a:pt x="524" y="0"/>
                    </a:lnTo>
                    <a:lnTo>
                      <a:pt x="569" y="3"/>
                    </a:lnTo>
                    <a:lnTo>
                      <a:pt x="611" y="12"/>
                    </a:lnTo>
                    <a:lnTo>
                      <a:pt x="652" y="27"/>
                    </a:lnTo>
                    <a:lnTo>
                      <a:pt x="690" y="45"/>
                    </a:lnTo>
                    <a:lnTo>
                      <a:pt x="724" y="69"/>
                    </a:lnTo>
                    <a:lnTo>
                      <a:pt x="755" y="96"/>
                    </a:lnTo>
                    <a:lnTo>
                      <a:pt x="783" y="128"/>
                    </a:lnTo>
                    <a:lnTo>
                      <a:pt x="806" y="162"/>
                    </a:lnTo>
                    <a:lnTo>
                      <a:pt x="825" y="200"/>
                    </a:lnTo>
                    <a:lnTo>
                      <a:pt x="839" y="241"/>
                    </a:lnTo>
                    <a:lnTo>
                      <a:pt x="848" y="283"/>
                    </a:lnTo>
                    <a:lnTo>
                      <a:pt x="852" y="327"/>
                    </a:lnTo>
                    <a:lnTo>
                      <a:pt x="848" y="372"/>
                    </a:lnTo>
                    <a:lnTo>
                      <a:pt x="839" y="414"/>
                    </a:lnTo>
                    <a:lnTo>
                      <a:pt x="825" y="455"/>
                    </a:lnTo>
                    <a:lnTo>
                      <a:pt x="806" y="492"/>
                    </a:lnTo>
                    <a:lnTo>
                      <a:pt x="783" y="527"/>
                    </a:lnTo>
                    <a:lnTo>
                      <a:pt x="755" y="558"/>
                    </a:lnTo>
                    <a:lnTo>
                      <a:pt x="724" y="586"/>
                    </a:lnTo>
                    <a:lnTo>
                      <a:pt x="690" y="609"/>
                    </a:lnTo>
                    <a:lnTo>
                      <a:pt x="652" y="628"/>
                    </a:lnTo>
                    <a:lnTo>
                      <a:pt x="611" y="642"/>
                    </a:lnTo>
                    <a:lnTo>
                      <a:pt x="569" y="651"/>
                    </a:lnTo>
                    <a:lnTo>
                      <a:pt x="524" y="654"/>
                    </a:lnTo>
                    <a:lnTo>
                      <a:pt x="493" y="652"/>
                    </a:lnTo>
                    <a:lnTo>
                      <a:pt x="463" y="647"/>
                    </a:lnTo>
                    <a:lnTo>
                      <a:pt x="434" y="640"/>
                    </a:lnTo>
                    <a:lnTo>
                      <a:pt x="142" y="1132"/>
                    </a:lnTo>
                    <a:lnTo>
                      <a:pt x="96" y="1100"/>
                    </a:lnTo>
                    <a:lnTo>
                      <a:pt x="50" y="1072"/>
                    </a:lnTo>
                    <a:lnTo>
                      <a:pt x="0" y="1048"/>
                    </a:lnTo>
                    <a:lnTo>
                      <a:pt x="292" y="557"/>
                    </a:lnTo>
                    <a:lnTo>
                      <a:pt x="265" y="526"/>
                    </a:lnTo>
                    <a:lnTo>
                      <a:pt x="242" y="491"/>
                    </a:lnTo>
                    <a:lnTo>
                      <a:pt x="223" y="454"/>
                    </a:lnTo>
                    <a:lnTo>
                      <a:pt x="209" y="414"/>
                    </a:lnTo>
                    <a:lnTo>
                      <a:pt x="201" y="372"/>
                    </a:lnTo>
                    <a:lnTo>
                      <a:pt x="197" y="327"/>
                    </a:lnTo>
                    <a:lnTo>
                      <a:pt x="201" y="283"/>
                    </a:lnTo>
                    <a:lnTo>
                      <a:pt x="209" y="240"/>
                    </a:lnTo>
                    <a:lnTo>
                      <a:pt x="223" y="200"/>
                    </a:lnTo>
                    <a:lnTo>
                      <a:pt x="242" y="162"/>
                    </a:lnTo>
                    <a:lnTo>
                      <a:pt x="266" y="128"/>
                    </a:lnTo>
                    <a:lnTo>
                      <a:pt x="293" y="96"/>
                    </a:lnTo>
                    <a:lnTo>
                      <a:pt x="325" y="69"/>
                    </a:lnTo>
                    <a:lnTo>
                      <a:pt x="359" y="45"/>
                    </a:lnTo>
                    <a:lnTo>
                      <a:pt x="397" y="27"/>
                    </a:lnTo>
                    <a:lnTo>
                      <a:pt x="437" y="12"/>
                    </a:lnTo>
                    <a:lnTo>
                      <a:pt x="480" y="3"/>
                    </a:lnTo>
                    <a:lnTo>
                      <a:pt x="524"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79" name="Google Shape;479;p16"/>
              <p:cNvSpPr/>
              <p:nvPr/>
            </p:nvSpPr>
            <p:spPr>
              <a:xfrm>
                <a:off x="5375276" y="5272088"/>
                <a:ext cx="166688" cy="103188"/>
              </a:xfrm>
              <a:custGeom>
                <a:rect b="b" l="l" r="r" t="t"/>
                <a:pathLst>
                  <a:path extrusionOk="0" h="653" w="1055">
                    <a:moveTo>
                      <a:pt x="729" y="0"/>
                    </a:moveTo>
                    <a:lnTo>
                      <a:pt x="773" y="2"/>
                    </a:lnTo>
                    <a:lnTo>
                      <a:pt x="816" y="11"/>
                    </a:lnTo>
                    <a:lnTo>
                      <a:pt x="856" y="25"/>
                    </a:lnTo>
                    <a:lnTo>
                      <a:pt x="893" y="44"/>
                    </a:lnTo>
                    <a:lnTo>
                      <a:pt x="929" y="68"/>
                    </a:lnTo>
                    <a:lnTo>
                      <a:pt x="960" y="95"/>
                    </a:lnTo>
                    <a:lnTo>
                      <a:pt x="988" y="126"/>
                    </a:lnTo>
                    <a:lnTo>
                      <a:pt x="1011" y="162"/>
                    </a:lnTo>
                    <a:lnTo>
                      <a:pt x="1030" y="200"/>
                    </a:lnTo>
                    <a:lnTo>
                      <a:pt x="1044" y="239"/>
                    </a:lnTo>
                    <a:lnTo>
                      <a:pt x="1053" y="282"/>
                    </a:lnTo>
                    <a:lnTo>
                      <a:pt x="1055" y="326"/>
                    </a:lnTo>
                    <a:lnTo>
                      <a:pt x="1053" y="370"/>
                    </a:lnTo>
                    <a:lnTo>
                      <a:pt x="1044" y="414"/>
                    </a:lnTo>
                    <a:lnTo>
                      <a:pt x="1030" y="454"/>
                    </a:lnTo>
                    <a:lnTo>
                      <a:pt x="1011" y="491"/>
                    </a:lnTo>
                    <a:lnTo>
                      <a:pt x="988" y="526"/>
                    </a:lnTo>
                    <a:lnTo>
                      <a:pt x="960" y="558"/>
                    </a:lnTo>
                    <a:lnTo>
                      <a:pt x="929" y="584"/>
                    </a:lnTo>
                    <a:lnTo>
                      <a:pt x="893" y="609"/>
                    </a:lnTo>
                    <a:lnTo>
                      <a:pt x="856" y="628"/>
                    </a:lnTo>
                    <a:lnTo>
                      <a:pt x="816" y="641"/>
                    </a:lnTo>
                    <a:lnTo>
                      <a:pt x="773" y="650"/>
                    </a:lnTo>
                    <a:lnTo>
                      <a:pt x="729" y="653"/>
                    </a:lnTo>
                    <a:lnTo>
                      <a:pt x="685" y="650"/>
                    </a:lnTo>
                    <a:lnTo>
                      <a:pt x="644" y="642"/>
                    </a:lnTo>
                    <a:lnTo>
                      <a:pt x="604" y="628"/>
                    </a:lnTo>
                    <a:lnTo>
                      <a:pt x="566" y="610"/>
                    </a:lnTo>
                    <a:lnTo>
                      <a:pt x="532" y="587"/>
                    </a:lnTo>
                    <a:lnTo>
                      <a:pt x="501" y="560"/>
                    </a:lnTo>
                    <a:lnTo>
                      <a:pt x="474" y="529"/>
                    </a:lnTo>
                    <a:lnTo>
                      <a:pt x="450" y="495"/>
                    </a:lnTo>
                    <a:lnTo>
                      <a:pt x="431" y="458"/>
                    </a:lnTo>
                    <a:lnTo>
                      <a:pt x="416" y="419"/>
                    </a:lnTo>
                    <a:lnTo>
                      <a:pt x="407" y="377"/>
                    </a:lnTo>
                    <a:lnTo>
                      <a:pt x="0" y="337"/>
                    </a:lnTo>
                    <a:lnTo>
                      <a:pt x="9" y="287"/>
                    </a:lnTo>
                    <a:lnTo>
                      <a:pt x="15" y="235"/>
                    </a:lnTo>
                    <a:lnTo>
                      <a:pt x="17" y="182"/>
                    </a:lnTo>
                    <a:lnTo>
                      <a:pt x="16" y="173"/>
                    </a:lnTo>
                    <a:lnTo>
                      <a:pt x="423" y="214"/>
                    </a:lnTo>
                    <a:lnTo>
                      <a:pt x="441" y="173"/>
                    </a:lnTo>
                    <a:lnTo>
                      <a:pt x="464" y="136"/>
                    </a:lnTo>
                    <a:lnTo>
                      <a:pt x="492" y="103"/>
                    </a:lnTo>
                    <a:lnTo>
                      <a:pt x="524" y="73"/>
                    </a:lnTo>
                    <a:lnTo>
                      <a:pt x="558" y="48"/>
                    </a:lnTo>
                    <a:lnTo>
                      <a:pt x="597" y="28"/>
                    </a:lnTo>
                    <a:lnTo>
                      <a:pt x="639" y="12"/>
                    </a:lnTo>
                    <a:lnTo>
                      <a:pt x="683" y="3"/>
                    </a:lnTo>
                    <a:lnTo>
                      <a:pt x="729"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80" name="Google Shape;480;p16"/>
              <p:cNvSpPr/>
              <p:nvPr/>
            </p:nvSpPr>
            <p:spPr>
              <a:xfrm>
                <a:off x="5259388" y="5411788"/>
                <a:ext cx="103188" cy="166688"/>
              </a:xfrm>
              <a:custGeom>
                <a:rect b="b" l="l" r="r" t="t"/>
                <a:pathLst>
                  <a:path extrusionOk="0" h="1049" w="654">
                    <a:moveTo>
                      <a:pt x="246" y="0"/>
                    </a:moveTo>
                    <a:lnTo>
                      <a:pt x="337" y="397"/>
                    </a:lnTo>
                    <a:lnTo>
                      <a:pt x="383" y="402"/>
                    </a:lnTo>
                    <a:lnTo>
                      <a:pt x="429" y="413"/>
                    </a:lnTo>
                    <a:lnTo>
                      <a:pt x="471" y="431"/>
                    </a:lnTo>
                    <a:lnTo>
                      <a:pt x="510" y="453"/>
                    </a:lnTo>
                    <a:lnTo>
                      <a:pt x="545" y="480"/>
                    </a:lnTo>
                    <a:lnTo>
                      <a:pt x="576" y="513"/>
                    </a:lnTo>
                    <a:lnTo>
                      <a:pt x="603" y="548"/>
                    </a:lnTo>
                    <a:lnTo>
                      <a:pt x="624" y="588"/>
                    </a:lnTo>
                    <a:lnTo>
                      <a:pt x="641" y="630"/>
                    </a:lnTo>
                    <a:lnTo>
                      <a:pt x="651" y="676"/>
                    </a:lnTo>
                    <a:lnTo>
                      <a:pt x="654" y="723"/>
                    </a:lnTo>
                    <a:lnTo>
                      <a:pt x="651" y="768"/>
                    </a:lnTo>
                    <a:lnTo>
                      <a:pt x="642" y="810"/>
                    </a:lnTo>
                    <a:lnTo>
                      <a:pt x="628" y="850"/>
                    </a:lnTo>
                    <a:lnTo>
                      <a:pt x="608" y="887"/>
                    </a:lnTo>
                    <a:lnTo>
                      <a:pt x="585" y="923"/>
                    </a:lnTo>
                    <a:lnTo>
                      <a:pt x="557" y="954"/>
                    </a:lnTo>
                    <a:lnTo>
                      <a:pt x="526" y="982"/>
                    </a:lnTo>
                    <a:lnTo>
                      <a:pt x="492" y="1005"/>
                    </a:lnTo>
                    <a:lnTo>
                      <a:pt x="454" y="1024"/>
                    </a:lnTo>
                    <a:lnTo>
                      <a:pt x="413" y="1038"/>
                    </a:lnTo>
                    <a:lnTo>
                      <a:pt x="371" y="1047"/>
                    </a:lnTo>
                    <a:lnTo>
                      <a:pt x="327" y="1049"/>
                    </a:lnTo>
                    <a:lnTo>
                      <a:pt x="282" y="1047"/>
                    </a:lnTo>
                    <a:lnTo>
                      <a:pt x="240" y="1038"/>
                    </a:lnTo>
                    <a:lnTo>
                      <a:pt x="199" y="1024"/>
                    </a:lnTo>
                    <a:lnTo>
                      <a:pt x="161" y="1005"/>
                    </a:lnTo>
                    <a:lnTo>
                      <a:pt x="127" y="982"/>
                    </a:lnTo>
                    <a:lnTo>
                      <a:pt x="96" y="954"/>
                    </a:lnTo>
                    <a:lnTo>
                      <a:pt x="68" y="923"/>
                    </a:lnTo>
                    <a:lnTo>
                      <a:pt x="45" y="887"/>
                    </a:lnTo>
                    <a:lnTo>
                      <a:pt x="26" y="850"/>
                    </a:lnTo>
                    <a:lnTo>
                      <a:pt x="12" y="810"/>
                    </a:lnTo>
                    <a:lnTo>
                      <a:pt x="3" y="768"/>
                    </a:lnTo>
                    <a:lnTo>
                      <a:pt x="0" y="723"/>
                    </a:lnTo>
                    <a:lnTo>
                      <a:pt x="3" y="677"/>
                    </a:lnTo>
                    <a:lnTo>
                      <a:pt x="13" y="632"/>
                    </a:lnTo>
                    <a:lnTo>
                      <a:pt x="28" y="591"/>
                    </a:lnTo>
                    <a:lnTo>
                      <a:pt x="49" y="553"/>
                    </a:lnTo>
                    <a:lnTo>
                      <a:pt x="75" y="517"/>
                    </a:lnTo>
                    <a:lnTo>
                      <a:pt x="105" y="485"/>
                    </a:lnTo>
                    <a:lnTo>
                      <a:pt x="139" y="457"/>
                    </a:lnTo>
                    <a:lnTo>
                      <a:pt x="177" y="435"/>
                    </a:lnTo>
                    <a:lnTo>
                      <a:pt x="85" y="37"/>
                    </a:lnTo>
                    <a:lnTo>
                      <a:pt x="140" y="28"/>
                    </a:lnTo>
                    <a:lnTo>
                      <a:pt x="194" y="16"/>
                    </a:lnTo>
                    <a:lnTo>
                      <a:pt x="24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81" name="Google Shape;481;p16"/>
              <p:cNvSpPr/>
              <p:nvPr/>
            </p:nvSpPr>
            <p:spPr>
              <a:xfrm>
                <a:off x="4967288" y="5326063"/>
                <a:ext cx="184150" cy="106363"/>
              </a:xfrm>
              <a:custGeom>
                <a:rect b="b" l="l" r="r" t="t"/>
                <a:pathLst>
                  <a:path extrusionOk="0" h="675" w="1159">
                    <a:moveTo>
                      <a:pt x="1106" y="0"/>
                    </a:moveTo>
                    <a:lnTo>
                      <a:pt x="1120" y="54"/>
                    </a:lnTo>
                    <a:lnTo>
                      <a:pt x="1138" y="106"/>
                    </a:lnTo>
                    <a:lnTo>
                      <a:pt x="1159" y="156"/>
                    </a:lnTo>
                    <a:lnTo>
                      <a:pt x="651" y="326"/>
                    </a:lnTo>
                    <a:lnTo>
                      <a:pt x="652" y="336"/>
                    </a:lnTo>
                    <a:lnTo>
                      <a:pt x="653" y="348"/>
                    </a:lnTo>
                    <a:lnTo>
                      <a:pt x="651" y="392"/>
                    </a:lnTo>
                    <a:lnTo>
                      <a:pt x="642" y="435"/>
                    </a:lnTo>
                    <a:lnTo>
                      <a:pt x="628" y="475"/>
                    </a:lnTo>
                    <a:lnTo>
                      <a:pt x="609" y="513"/>
                    </a:lnTo>
                    <a:lnTo>
                      <a:pt x="586" y="547"/>
                    </a:lnTo>
                    <a:lnTo>
                      <a:pt x="558" y="579"/>
                    </a:lnTo>
                    <a:lnTo>
                      <a:pt x="527" y="607"/>
                    </a:lnTo>
                    <a:lnTo>
                      <a:pt x="491" y="630"/>
                    </a:lnTo>
                    <a:lnTo>
                      <a:pt x="454" y="649"/>
                    </a:lnTo>
                    <a:lnTo>
                      <a:pt x="414" y="664"/>
                    </a:lnTo>
                    <a:lnTo>
                      <a:pt x="370" y="671"/>
                    </a:lnTo>
                    <a:lnTo>
                      <a:pt x="326" y="675"/>
                    </a:lnTo>
                    <a:lnTo>
                      <a:pt x="282" y="671"/>
                    </a:lnTo>
                    <a:lnTo>
                      <a:pt x="240" y="664"/>
                    </a:lnTo>
                    <a:lnTo>
                      <a:pt x="200" y="649"/>
                    </a:lnTo>
                    <a:lnTo>
                      <a:pt x="162" y="630"/>
                    </a:lnTo>
                    <a:lnTo>
                      <a:pt x="126" y="607"/>
                    </a:lnTo>
                    <a:lnTo>
                      <a:pt x="95" y="579"/>
                    </a:lnTo>
                    <a:lnTo>
                      <a:pt x="68" y="547"/>
                    </a:lnTo>
                    <a:lnTo>
                      <a:pt x="44" y="513"/>
                    </a:lnTo>
                    <a:lnTo>
                      <a:pt x="26" y="475"/>
                    </a:lnTo>
                    <a:lnTo>
                      <a:pt x="12" y="435"/>
                    </a:lnTo>
                    <a:lnTo>
                      <a:pt x="3" y="392"/>
                    </a:lnTo>
                    <a:lnTo>
                      <a:pt x="0" y="348"/>
                    </a:lnTo>
                    <a:lnTo>
                      <a:pt x="3" y="303"/>
                    </a:lnTo>
                    <a:lnTo>
                      <a:pt x="12" y="261"/>
                    </a:lnTo>
                    <a:lnTo>
                      <a:pt x="26" y="221"/>
                    </a:lnTo>
                    <a:lnTo>
                      <a:pt x="44" y="183"/>
                    </a:lnTo>
                    <a:lnTo>
                      <a:pt x="68" y="148"/>
                    </a:lnTo>
                    <a:lnTo>
                      <a:pt x="95" y="117"/>
                    </a:lnTo>
                    <a:lnTo>
                      <a:pt x="126" y="89"/>
                    </a:lnTo>
                    <a:lnTo>
                      <a:pt x="162" y="66"/>
                    </a:lnTo>
                    <a:lnTo>
                      <a:pt x="200" y="47"/>
                    </a:lnTo>
                    <a:lnTo>
                      <a:pt x="240" y="33"/>
                    </a:lnTo>
                    <a:lnTo>
                      <a:pt x="282" y="25"/>
                    </a:lnTo>
                    <a:lnTo>
                      <a:pt x="326" y="21"/>
                    </a:lnTo>
                    <a:lnTo>
                      <a:pt x="369" y="24"/>
                    </a:lnTo>
                    <a:lnTo>
                      <a:pt x="409" y="33"/>
                    </a:lnTo>
                    <a:lnTo>
                      <a:pt x="448" y="45"/>
                    </a:lnTo>
                    <a:lnTo>
                      <a:pt x="485" y="63"/>
                    </a:lnTo>
                    <a:lnTo>
                      <a:pt x="518" y="84"/>
                    </a:lnTo>
                    <a:lnTo>
                      <a:pt x="549" y="109"/>
                    </a:lnTo>
                    <a:lnTo>
                      <a:pt x="577" y="138"/>
                    </a:lnTo>
                    <a:lnTo>
                      <a:pt x="600" y="170"/>
                    </a:lnTo>
                    <a:lnTo>
                      <a:pt x="110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82" name="Google Shape;482;p16"/>
              <p:cNvSpPr/>
              <p:nvPr/>
            </p:nvSpPr>
            <p:spPr>
              <a:xfrm>
                <a:off x="5170488" y="5211763"/>
                <a:ext cx="177800" cy="177800"/>
              </a:xfrm>
              <a:custGeom>
                <a:rect b="b" l="l" r="r" t="t"/>
                <a:pathLst>
                  <a:path extrusionOk="0" h="1121" w="1122">
                    <a:moveTo>
                      <a:pt x="561" y="0"/>
                    </a:moveTo>
                    <a:lnTo>
                      <a:pt x="622" y="3"/>
                    </a:lnTo>
                    <a:lnTo>
                      <a:pt x="681" y="13"/>
                    </a:lnTo>
                    <a:lnTo>
                      <a:pt x="738" y="29"/>
                    </a:lnTo>
                    <a:lnTo>
                      <a:pt x="792" y="50"/>
                    </a:lnTo>
                    <a:lnTo>
                      <a:pt x="843" y="76"/>
                    </a:lnTo>
                    <a:lnTo>
                      <a:pt x="892" y="108"/>
                    </a:lnTo>
                    <a:lnTo>
                      <a:pt x="937" y="145"/>
                    </a:lnTo>
                    <a:lnTo>
                      <a:pt x="976" y="185"/>
                    </a:lnTo>
                    <a:lnTo>
                      <a:pt x="1013" y="229"/>
                    </a:lnTo>
                    <a:lnTo>
                      <a:pt x="1045" y="278"/>
                    </a:lnTo>
                    <a:lnTo>
                      <a:pt x="1072" y="329"/>
                    </a:lnTo>
                    <a:lnTo>
                      <a:pt x="1093" y="383"/>
                    </a:lnTo>
                    <a:lnTo>
                      <a:pt x="1108" y="440"/>
                    </a:lnTo>
                    <a:lnTo>
                      <a:pt x="1118" y="499"/>
                    </a:lnTo>
                    <a:lnTo>
                      <a:pt x="1122" y="560"/>
                    </a:lnTo>
                    <a:lnTo>
                      <a:pt x="1118" y="621"/>
                    </a:lnTo>
                    <a:lnTo>
                      <a:pt x="1108" y="681"/>
                    </a:lnTo>
                    <a:lnTo>
                      <a:pt x="1093" y="737"/>
                    </a:lnTo>
                    <a:lnTo>
                      <a:pt x="1072" y="792"/>
                    </a:lnTo>
                    <a:lnTo>
                      <a:pt x="1045" y="843"/>
                    </a:lnTo>
                    <a:lnTo>
                      <a:pt x="1013" y="891"/>
                    </a:lnTo>
                    <a:lnTo>
                      <a:pt x="976" y="936"/>
                    </a:lnTo>
                    <a:lnTo>
                      <a:pt x="937" y="977"/>
                    </a:lnTo>
                    <a:lnTo>
                      <a:pt x="892" y="1012"/>
                    </a:lnTo>
                    <a:lnTo>
                      <a:pt x="843" y="1044"/>
                    </a:lnTo>
                    <a:lnTo>
                      <a:pt x="792" y="1071"/>
                    </a:lnTo>
                    <a:lnTo>
                      <a:pt x="738" y="1092"/>
                    </a:lnTo>
                    <a:lnTo>
                      <a:pt x="681" y="1108"/>
                    </a:lnTo>
                    <a:lnTo>
                      <a:pt x="622" y="1118"/>
                    </a:lnTo>
                    <a:lnTo>
                      <a:pt x="561" y="1121"/>
                    </a:lnTo>
                    <a:lnTo>
                      <a:pt x="500" y="1118"/>
                    </a:lnTo>
                    <a:lnTo>
                      <a:pt x="441" y="1108"/>
                    </a:lnTo>
                    <a:lnTo>
                      <a:pt x="384" y="1092"/>
                    </a:lnTo>
                    <a:lnTo>
                      <a:pt x="330" y="1071"/>
                    </a:lnTo>
                    <a:lnTo>
                      <a:pt x="279" y="1044"/>
                    </a:lnTo>
                    <a:lnTo>
                      <a:pt x="230" y="1012"/>
                    </a:lnTo>
                    <a:lnTo>
                      <a:pt x="186" y="977"/>
                    </a:lnTo>
                    <a:lnTo>
                      <a:pt x="145" y="936"/>
                    </a:lnTo>
                    <a:lnTo>
                      <a:pt x="109" y="891"/>
                    </a:lnTo>
                    <a:lnTo>
                      <a:pt x="77" y="843"/>
                    </a:lnTo>
                    <a:lnTo>
                      <a:pt x="50" y="792"/>
                    </a:lnTo>
                    <a:lnTo>
                      <a:pt x="29" y="737"/>
                    </a:lnTo>
                    <a:lnTo>
                      <a:pt x="14" y="681"/>
                    </a:lnTo>
                    <a:lnTo>
                      <a:pt x="4" y="621"/>
                    </a:lnTo>
                    <a:lnTo>
                      <a:pt x="0" y="560"/>
                    </a:lnTo>
                    <a:lnTo>
                      <a:pt x="4" y="499"/>
                    </a:lnTo>
                    <a:lnTo>
                      <a:pt x="14" y="440"/>
                    </a:lnTo>
                    <a:lnTo>
                      <a:pt x="29" y="383"/>
                    </a:lnTo>
                    <a:lnTo>
                      <a:pt x="50" y="329"/>
                    </a:lnTo>
                    <a:lnTo>
                      <a:pt x="77" y="278"/>
                    </a:lnTo>
                    <a:lnTo>
                      <a:pt x="109" y="229"/>
                    </a:lnTo>
                    <a:lnTo>
                      <a:pt x="145" y="185"/>
                    </a:lnTo>
                    <a:lnTo>
                      <a:pt x="186" y="145"/>
                    </a:lnTo>
                    <a:lnTo>
                      <a:pt x="230" y="108"/>
                    </a:lnTo>
                    <a:lnTo>
                      <a:pt x="279" y="76"/>
                    </a:lnTo>
                    <a:lnTo>
                      <a:pt x="330" y="50"/>
                    </a:lnTo>
                    <a:lnTo>
                      <a:pt x="384" y="29"/>
                    </a:lnTo>
                    <a:lnTo>
                      <a:pt x="441" y="13"/>
                    </a:lnTo>
                    <a:lnTo>
                      <a:pt x="500" y="3"/>
                    </a:lnTo>
                    <a:lnTo>
                      <a:pt x="561"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483" name="Google Shape;483;p16"/>
            <p:cNvSpPr/>
            <p:nvPr/>
          </p:nvSpPr>
          <p:spPr>
            <a:xfrm>
              <a:off x="6650038" y="4946650"/>
              <a:ext cx="517525" cy="635000"/>
            </a:xfrm>
            <a:custGeom>
              <a:rect b="b" l="l" r="r" t="t"/>
              <a:pathLst>
                <a:path extrusionOk="0" h="3600" w="2939">
                  <a:moveTo>
                    <a:pt x="2634" y="2623"/>
                  </a:moveTo>
                  <a:lnTo>
                    <a:pt x="2613" y="2625"/>
                  </a:lnTo>
                  <a:lnTo>
                    <a:pt x="2591" y="2630"/>
                  </a:lnTo>
                  <a:lnTo>
                    <a:pt x="2570" y="2641"/>
                  </a:lnTo>
                  <a:lnTo>
                    <a:pt x="2552" y="2657"/>
                  </a:lnTo>
                  <a:lnTo>
                    <a:pt x="2205" y="3047"/>
                  </a:lnTo>
                  <a:lnTo>
                    <a:pt x="2024" y="2903"/>
                  </a:lnTo>
                  <a:lnTo>
                    <a:pt x="2003" y="2890"/>
                  </a:lnTo>
                  <a:lnTo>
                    <a:pt x="1982" y="2882"/>
                  </a:lnTo>
                  <a:lnTo>
                    <a:pt x="1960" y="2880"/>
                  </a:lnTo>
                  <a:lnTo>
                    <a:pt x="1937" y="2882"/>
                  </a:lnTo>
                  <a:lnTo>
                    <a:pt x="1915" y="2890"/>
                  </a:lnTo>
                  <a:lnTo>
                    <a:pt x="1895" y="2902"/>
                  </a:lnTo>
                  <a:lnTo>
                    <a:pt x="1879" y="2918"/>
                  </a:lnTo>
                  <a:lnTo>
                    <a:pt x="1866" y="2939"/>
                  </a:lnTo>
                  <a:lnTo>
                    <a:pt x="1859" y="2961"/>
                  </a:lnTo>
                  <a:lnTo>
                    <a:pt x="1856" y="2983"/>
                  </a:lnTo>
                  <a:lnTo>
                    <a:pt x="1859" y="3005"/>
                  </a:lnTo>
                  <a:lnTo>
                    <a:pt x="1866" y="3027"/>
                  </a:lnTo>
                  <a:lnTo>
                    <a:pt x="1878" y="3046"/>
                  </a:lnTo>
                  <a:lnTo>
                    <a:pt x="1895" y="3063"/>
                  </a:lnTo>
                  <a:lnTo>
                    <a:pt x="2152" y="3268"/>
                  </a:lnTo>
                  <a:lnTo>
                    <a:pt x="2173" y="3281"/>
                  </a:lnTo>
                  <a:lnTo>
                    <a:pt x="2195" y="3289"/>
                  </a:lnTo>
                  <a:lnTo>
                    <a:pt x="2217" y="3291"/>
                  </a:lnTo>
                  <a:lnTo>
                    <a:pt x="2239" y="3289"/>
                  </a:lnTo>
                  <a:lnTo>
                    <a:pt x="2258" y="3283"/>
                  </a:lnTo>
                  <a:lnTo>
                    <a:pt x="2278" y="3272"/>
                  </a:lnTo>
                  <a:lnTo>
                    <a:pt x="2294" y="3257"/>
                  </a:lnTo>
                  <a:lnTo>
                    <a:pt x="2707" y="2794"/>
                  </a:lnTo>
                  <a:lnTo>
                    <a:pt x="2720" y="2774"/>
                  </a:lnTo>
                  <a:lnTo>
                    <a:pt x="2729" y="2753"/>
                  </a:lnTo>
                  <a:lnTo>
                    <a:pt x="2733" y="2731"/>
                  </a:lnTo>
                  <a:lnTo>
                    <a:pt x="2731" y="2709"/>
                  </a:lnTo>
                  <a:lnTo>
                    <a:pt x="2725" y="2687"/>
                  </a:lnTo>
                  <a:lnTo>
                    <a:pt x="2714" y="2666"/>
                  </a:lnTo>
                  <a:lnTo>
                    <a:pt x="2698" y="2649"/>
                  </a:lnTo>
                  <a:lnTo>
                    <a:pt x="2678" y="2636"/>
                  </a:lnTo>
                  <a:lnTo>
                    <a:pt x="2657" y="2627"/>
                  </a:lnTo>
                  <a:lnTo>
                    <a:pt x="2634" y="2623"/>
                  </a:lnTo>
                  <a:close/>
                  <a:moveTo>
                    <a:pt x="980" y="2520"/>
                  </a:moveTo>
                  <a:lnTo>
                    <a:pt x="1444" y="2520"/>
                  </a:lnTo>
                  <a:lnTo>
                    <a:pt x="1460" y="2522"/>
                  </a:lnTo>
                  <a:lnTo>
                    <a:pt x="1474" y="2530"/>
                  </a:lnTo>
                  <a:lnTo>
                    <a:pt x="1485" y="2541"/>
                  </a:lnTo>
                  <a:lnTo>
                    <a:pt x="1493" y="2555"/>
                  </a:lnTo>
                  <a:lnTo>
                    <a:pt x="1495" y="2571"/>
                  </a:lnTo>
                  <a:lnTo>
                    <a:pt x="1495" y="2623"/>
                  </a:lnTo>
                  <a:lnTo>
                    <a:pt x="1493" y="2639"/>
                  </a:lnTo>
                  <a:lnTo>
                    <a:pt x="1485" y="2653"/>
                  </a:lnTo>
                  <a:lnTo>
                    <a:pt x="1474" y="2664"/>
                  </a:lnTo>
                  <a:lnTo>
                    <a:pt x="1460" y="2672"/>
                  </a:lnTo>
                  <a:lnTo>
                    <a:pt x="1444" y="2674"/>
                  </a:lnTo>
                  <a:lnTo>
                    <a:pt x="980" y="2674"/>
                  </a:lnTo>
                  <a:lnTo>
                    <a:pt x="963" y="2672"/>
                  </a:lnTo>
                  <a:lnTo>
                    <a:pt x="949" y="2664"/>
                  </a:lnTo>
                  <a:lnTo>
                    <a:pt x="938" y="2653"/>
                  </a:lnTo>
                  <a:lnTo>
                    <a:pt x="931" y="2639"/>
                  </a:lnTo>
                  <a:lnTo>
                    <a:pt x="928" y="2623"/>
                  </a:lnTo>
                  <a:lnTo>
                    <a:pt x="928" y="2571"/>
                  </a:lnTo>
                  <a:lnTo>
                    <a:pt x="931" y="2555"/>
                  </a:lnTo>
                  <a:lnTo>
                    <a:pt x="938" y="2541"/>
                  </a:lnTo>
                  <a:lnTo>
                    <a:pt x="949" y="2530"/>
                  </a:lnTo>
                  <a:lnTo>
                    <a:pt x="963" y="2522"/>
                  </a:lnTo>
                  <a:lnTo>
                    <a:pt x="980" y="2520"/>
                  </a:lnTo>
                  <a:close/>
                  <a:moveTo>
                    <a:pt x="798" y="2404"/>
                  </a:moveTo>
                  <a:lnTo>
                    <a:pt x="812" y="2408"/>
                  </a:lnTo>
                  <a:lnTo>
                    <a:pt x="826" y="2416"/>
                  </a:lnTo>
                  <a:lnTo>
                    <a:pt x="835" y="2427"/>
                  </a:lnTo>
                  <a:lnTo>
                    <a:pt x="841" y="2441"/>
                  </a:lnTo>
                  <a:lnTo>
                    <a:pt x="841" y="2456"/>
                  </a:lnTo>
                  <a:lnTo>
                    <a:pt x="838" y="2470"/>
                  </a:lnTo>
                  <a:lnTo>
                    <a:pt x="830" y="2483"/>
                  </a:lnTo>
                  <a:lnTo>
                    <a:pt x="640" y="2696"/>
                  </a:lnTo>
                  <a:lnTo>
                    <a:pt x="629" y="2704"/>
                  </a:lnTo>
                  <a:lnTo>
                    <a:pt x="617" y="2710"/>
                  </a:lnTo>
                  <a:lnTo>
                    <a:pt x="604" y="2712"/>
                  </a:lnTo>
                  <a:lnTo>
                    <a:pt x="588" y="2709"/>
                  </a:lnTo>
                  <a:lnTo>
                    <a:pt x="574" y="2701"/>
                  </a:lnTo>
                  <a:lnTo>
                    <a:pt x="456" y="2606"/>
                  </a:lnTo>
                  <a:lnTo>
                    <a:pt x="446" y="2595"/>
                  </a:lnTo>
                  <a:lnTo>
                    <a:pt x="440" y="2582"/>
                  </a:lnTo>
                  <a:lnTo>
                    <a:pt x="438" y="2568"/>
                  </a:lnTo>
                  <a:lnTo>
                    <a:pt x="441" y="2554"/>
                  </a:lnTo>
                  <a:lnTo>
                    <a:pt x="448" y="2540"/>
                  </a:lnTo>
                  <a:lnTo>
                    <a:pt x="459" y="2530"/>
                  </a:lnTo>
                  <a:lnTo>
                    <a:pt x="473" y="2524"/>
                  </a:lnTo>
                  <a:lnTo>
                    <a:pt x="488" y="2522"/>
                  </a:lnTo>
                  <a:lnTo>
                    <a:pt x="502" y="2525"/>
                  </a:lnTo>
                  <a:lnTo>
                    <a:pt x="515" y="2533"/>
                  </a:lnTo>
                  <a:lnTo>
                    <a:pt x="598" y="2600"/>
                  </a:lnTo>
                  <a:lnTo>
                    <a:pt x="759" y="2420"/>
                  </a:lnTo>
                  <a:lnTo>
                    <a:pt x="770" y="2410"/>
                  </a:lnTo>
                  <a:lnTo>
                    <a:pt x="784" y="2405"/>
                  </a:lnTo>
                  <a:lnTo>
                    <a:pt x="798" y="2404"/>
                  </a:lnTo>
                  <a:close/>
                  <a:moveTo>
                    <a:pt x="2269" y="2263"/>
                  </a:moveTo>
                  <a:lnTo>
                    <a:pt x="2337" y="2266"/>
                  </a:lnTo>
                  <a:lnTo>
                    <a:pt x="2404" y="2277"/>
                  </a:lnTo>
                  <a:lnTo>
                    <a:pt x="2468" y="2293"/>
                  </a:lnTo>
                  <a:lnTo>
                    <a:pt x="2530" y="2315"/>
                  </a:lnTo>
                  <a:lnTo>
                    <a:pt x="2589" y="2343"/>
                  </a:lnTo>
                  <a:lnTo>
                    <a:pt x="2643" y="2377"/>
                  </a:lnTo>
                  <a:lnTo>
                    <a:pt x="2695" y="2415"/>
                  </a:lnTo>
                  <a:lnTo>
                    <a:pt x="2743" y="2459"/>
                  </a:lnTo>
                  <a:lnTo>
                    <a:pt x="2785" y="2506"/>
                  </a:lnTo>
                  <a:lnTo>
                    <a:pt x="2825" y="2557"/>
                  </a:lnTo>
                  <a:lnTo>
                    <a:pt x="2858" y="2613"/>
                  </a:lnTo>
                  <a:lnTo>
                    <a:pt x="2886" y="2672"/>
                  </a:lnTo>
                  <a:lnTo>
                    <a:pt x="2909" y="2733"/>
                  </a:lnTo>
                  <a:lnTo>
                    <a:pt x="2925" y="2797"/>
                  </a:lnTo>
                  <a:lnTo>
                    <a:pt x="2935" y="2863"/>
                  </a:lnTo>
                  <a:lnTo>
                    <a:pt x="2939" y="2931"/>
                  </a:lnTo>
                  <a:lnTo>
                    <a:pt x="2935" y="3000"/>
                  </a:lnTo>
                  <a:lnTo>
                    <a:pt x="2925" y="3067"/>
                  </a:lnTo>
                  <a:lnTo>
                    <a:pt x="2909" y="3130"/>
                  </a:lnTo>
                  <a:lnTo>
                    <a:pt x="2886" y="3192"/>
                  </a:lnTo>
                  <a:lnTo>
                    <a:pt x="2858" y="3250"/>
                  </a:lnTo>
                  <a:lnTo>
                    <a:pt x="2825" y="3305"/>
                  </a:lnTo>
                  <a:lnTo>
                    <a:pt x="2785" y="3357"/>
                  </a:lnTo>
                  <a:lnTo>
                    <a:pt x="2743" y="3404"/>
                  </a:lnTo>
                  <a:lnTo>
                    <a:pt x="2695" y="3447"/>
                  </a:lnTo>
                  <a:lnTo>
                    <a:pt x="2643" y="3485"/>
                  </a:lnTo>
                  <a:lnTo>
                    <a:pt x="2589" y="3519"/>
                  </a:lnTo>
                  <a:lnTo>
                    <a:pt x="2530" y="3548"/>
                  </a:lnTo>
                  <a:lnTo>
                    <a:pt x="2468" y="3569"/>
                  </a:lnTo>
                  <a:lnTo>
                    <a:pt x="2404" y="3587"/>
                  </a:lnTo>
                  <a:lnTo>
                    <a:pt x="2337" y="3597"/>
                  </a:lnTo>
                  <a:lnTo>
                    <a:pt x="2269" y="3600"/>
                  </a:lnTo>
                  <a:lnTo>
                    <a:pt x="2200" y="3597"/>
                  </a:lnTo>
                  <a:lnTo>
                    <a:pt x="2134" y="3587"/>
                  </a:lnTo>
                  <a:lnTo>
                    <a:pt x="2069" y="3569"/>
                  </a:lnTo>
                  <a:lnTo>
                    <a:pt x="2008" y="3548"/>
                  </a:lnTo>
                  <a:lnTo>
                    <a:pt x="1949" y="3519"/>
                  </a:lnTo>
                  <a:lnTo>
                    <a:pt x="1894" y="3485"/>
                  </a:lnTo>
                  <a:lnTo>
                    <a:pt x="1843" y="3447"/>
                  </a:lnTo>
                  <a:lnTo>
                    <a:pt x="1795" y="3404"/>
                  </a:lnTo>
                  <a:lnTo>
                    <a:pt x="1752" y="3357"/>
                  </a:lnTo>
                  <a:lnTo>
                    <a:pt x="1713" y="3305"/>
                  </a:lnTo>
                  <a:lnTo>
                    <a:pt x="1680" y="3250"/>
                  </a:lnTo>
                  <a:lnTo>
                    <a:pt x="1651" y="3192"/>
                  </a:lnTo>
                  <a:lnTo>
                    <a:pt x="1628" y="3130"/>
                  </a:lnTo>
                  <a:lnTo>
                    <a:pt x="1612" y="3067"/>
                  </a:lnTo>
                  <a:lnTo>
                    <a:pt x="1602" y="3000"/>
                  </a:lnTo>
                  <a:lnTo>
                    <a:pt x="1599" y="2931"/>
                  </a:lnTo>
                  <a:lnTo>
                    <a:pt x="1602" y="2863"/>
                  </a:lnTo>
                  <a:lnTo>
                    <a:pt x="1612" y="2797"/>
                  </a:lnTo>
                  <a:lnTo>
                    <a:pt x="1628" y="2733"/>
                  </a:lnTo>
                  <a:lnTo>
                    <a:pt x="1651" y="2672"/>
                  </a:lnTo>
                  <a:lnTo>
                    <a:pt x="1680" y="2613"/>
                  </a:lnTo>
                  <a:lnTo>
                    <a:pt x="1713" y="2557"/>
                  </a:lnTo>
                  <a:lnTo>
                    <a:pt x="1752" y="2506"/>
                  </a:lnTo>
                  <a:lnTo>
                    <a:pt x="1795" y="2459"/>
                  </a:lnTo>
                  <a:lnTo>
                    <a:pt x="1843" y="2415"/>
                  </a:lnTo>
                  <a:lnTo>
                    <a:pt x="1894" y="2377"/>
                  </a:lnTo>
                  <a:lnTo>
                    <a:pt x="1949" y="2343"/>
                  </a:lnTo>
                  <a:lnTo>
                    <a:pt x="2008" y="2315"/>
                  </a:lnTo>
                  <a:lnTo>
                    <a:pt x="2069" y="2293"/>
                  </a:lnTo>
                  <a:lnTo>
                    <a:pt x="2134" y="2277"/>
                  </a:lnTo>
                  <a:lnTo>
                    <a:pt x="2200" y="2266"/>
                  </a:lnTo>
                  <a:lnTo>
                    <a:pt x="2269" y="2263"/>
                  </a:lnTo>
                  <a:close/>
                  <a:moveTo>
                    <a:pt x="980" y="2057"/>
                  </a:moveTo>
                  <a:lnTo>
                    <a:pt x="1547" y="2057"/>
                  </a:lnTo>
                  <a:lnTo>
                    <a:pt x="1563" y="2060"/>
                  </a:lnTo>
                  <a:lnTo>
                    <a:pt x="1577" y="2067"/>
                  </a:lnTo>
                  <a:lnTo>
                    <a:pt x="1589" y="2078"/>
                  </a:lnTo>
                  <a:lnTo>
                    <a:pt x="1596" y="2092"/>
                  </a:lnTo>
                  <a:lnTo>
                    <a:pt x="1599" y="2109"/>
                  </a:lnTo>
                  <a:lnTo>
                    <a:pt x="1599" y="2160"/>
                  </a:lnTo>
                  <a:lnTo>
                    <a:pt x="1596" y="2176"/>
                  </a:lnTo>
                  <a:lnTo>
                    <a:pt x="1589" y="2191"/>
                  </a:lnTo>
                  <a:lnTo>
                    <a:pt x="1577" y="2201"/>
                  </a:lnTo>
                  <a:lnTo>
                    <a:pt x="1563" y="2209"/>
                  </a:lnTo>
                  <a:lnTo>
                    <a:pt x="1547" y="2211"/>
                  </a:lnTo>
                  <a:lnTo>
                    <a:pt x="980" y="2211"/>
                  </a:lnTo>
                  <a:lnTo>
                    <a:pt x="963" y="2209"/>
                  </a:lnTo>
                  <a:lnTo>
                    <a:pt x="949" y="2201"/>
                  </a:lnTo>
                  <a:lnTo>
                    <a:pt x="938" y="2191"/>
                  </a:lnTo>
                  <a:lnTo>
                    <a:pt x="931" y="2176"/>
                  </a:lnTo>
                  <a:lnTo>
                    <a:pt x="928" y="2160"/>
                  </a:lnTo>
                  <a:lnTo>
                    <a:pt x="928" y="2109"/>
                  </a:lnTo>
                  <a:lnTo>
                    <a:pt x="931" y="2092"/>
                  </a:lnTo>
                  <a:lnTo>
                    <a:pt x="938" y="2078"/>
                  </a:lnTo>
                  <a:lnTo>
                    <a:pt x="949" y="2067"/>
                  </a:lnTo>
                  <a:lnTo>
                    <a:pt x="963" y="2060"/>
                  </a:lnTo>
                  <a:lnTo>
                    <a:pt x="980" y="2057"/>
                  </a:lnTo>
                  <a:close/>
                  <a:moveTo>
                    <a:pt x="798" y="1964"/>
                  </a:moveTo>
                  <a:lnTo>
                    <a:pt x="812" y="1967"/>
                  </a:lnTo>
                  <a:lnTo>
                    <a:pt x="826" y="1976"/>
                  </a:lnTo>
                  <a:lnTo>
                    <a:pt x="835" y="1987"/>
                  </a:lnTo>
                  <a:lnTo>
                    <a:pt x="841" y="2001"/>
                  </a:lnTo>
                  <a:lnTo>
                    <a:pt x="841" y="2015"/>
                  </a:lnTo>
                  <a:lnTo>
                    <a:pt x="838" y="2029"/>
                  </a:lnTo>
                  <a:lnTo>
                    <a:pt x="830" y="2042"/>
                  </a:lnTo>
                  <a:lnTo>
                    <a:pt x="640" y="2255"/>
                  </a:lnTo>
                  <a:lnTo>
                    <a:pt x="629" y="2264"/>
                  </a:lnTo>
                  <a:lnTo>
                    <a:pt x="617" y="2269"/>
                  </a:lnTo>
                  <a:lnTo>
                    <a:pt x="604" y="2271"/>
                  </a:lnTo>
                  <a:lnTo>
                    <a:pt x="588" y="2268"/>
                  </a:lnTo>
                  <a:lnTo>
                    <a:pt x="574" y="2260"/>
                  </a:lnTo>
                  <a:lnTo>
                    <a:pt x="456" y="2165"/>
                  </a:lnTo>
                  <a:lnTo>
                    <a:pt x="446" y="2155"/>
                  </a:lnTo>
                  <a:lnTo>
                    <a:pt x="440" y="2141"/>
                  </a:lnTo>
                  <a:lnTo>
                    <a:pt x="438" y="2127"/>
                  </a:lnTo>
                  <a:lnTo>
                    <a:pt x="441" y="2113"/>
                  </a:lnTo>
                  <a:lnTo>
                    <a:pt x="448" y="2099"/>
                  </a:lnTo>
                  <a:lnTo>
                    <a:pt x="459" y="2089"/>
                  </a:lnTo>
                  <a:lnTo>
                    <a:pt x="473" y="2084"/>
                  </a:lnTo>
                  <a:lnTo>
                    <a:pt x="488" y="2081"/>
                  </a:lnTo>
                  <a:lnTo>
                    <a:pt x="502" y="2085"/>
                  </a:lnTo>
                  <a:lnTo>
                    <a:pt x="515" y="2092"/>
                  </a:lnTo>
                  <a:lnTo>
                    <a:pt x="598" y="2159"/>
                  </a:lnTo>
                  <a:lnTo>
                    <a:pt x="759" y="1979"/>
                  </a:lnTo>
                  <a:lnTo>
                    <a:pt x="770" y="1969"/>
                  </a:lnTo>
                  <a:lnTo>
                    <a:pt x="784" y="1965"/>
                  </a:lnTo>
                  <a:lnTo>
                    <a:pt x="798" y="1964"/>
                  </a:lnTo>
                  <a:close/>
                  <a:moveTo>
                    <a:pt x="980" y="1646"/>
                  </a:moveTo>
                  <a:lnTo>
                    <a:pt x="1804" y="1646"/>
                  </a:lnTo>
                  <a:lnTo>
                    <a:pt x="1821" y="1648"/>
                  </a:lnTo>
                  <a:lnTo>
                    <a:pt x="1835" y="1656"/>
                  </a:lnTo>
                  <a:lnTo>
                    <a:pt x="1846" y="1667"/>
                  </a:lnTo>
                  <a:lnTo>
                    <a:pt x="1854" y="1681"/>
                  </a:lnTo>
                  <a:lnTo>
                    <a:pt x="1856" y="1697"/>
                  </a:lnTo>
                  <a:lnTo>
                    <a:pt x="1856" y="1749"/>
                  </a:lnTo>
                  <a:lnTo>
                    <a:pt x="1854" y="1765"/>
                  </a:lnTo>
                  <a:lnTo>
                    <a:pt x="1846" y="1779"/>
                  </a:lnTo>
                  <a:lnTo>
                    <a:pt x="1835" y="1790"/>
                  </a:lnTo>
                  <a:lnTo>
                    <a:pt x="1821" y="1798"/>
                  </a:lnTo>
                  <a:lnTo>
                    <a:pt x="1804" y="1800"/>
                  </a:lnTo>
                  <a:lnTo>
                    <a:pt x="980" y="1800"/>
                  </a:lnTo>
                  <a:lnTo>
                    <a:pt x="963" y="1798"/>
                  </a:lnTo>
                  <a:lnTo>
                    <a:pt x="949" y="1790"/>
                  </a:lnTo>
                  <a:lnTo>
                    <a:pt x="938" y="1779"/>
                  </a:lnTo>
                  <a:lnTo>
                    <a:pt x="931" y="1765"/>
                  </a:lnTo>
                  <a:lnTo>
                    <a:pt x="928" y="1749"/>
                  </a:lnTo>
                  <a:lnTo>
                    <a:pt x="928" y="1697"/>
                  </a:lnTo>
                  <a:lnTo>
                    <a:pt x="931" y="1681"/>
                  </a:lnTo>
                  <a:lnTo>
                    <a:pt x="938" y="1667"/>
                  </a:lnTo>
                  <a:lnTo>
                    <a:pt x="949" y="1656"/>
                  </a:lnTo>
                  <a:lnTo>
                    <a:pt x="963" y="1648"/>
                  </a:lnTo>
                  <a:lnTo>
                    <a:pt x="980" y="1646"/>
                  </a:lnTo>
                  <a:close/>
                  <a:moveTo>
                    <a:pt x="798" y="1526"/>
                  </a:moveTo>
                  <a:lnTo>
                    <a:pt x="812" y="1529"/>
                  </a:lnTo>
                  <a:lnTo>
                    <a:pt x="826" y="1538"/>
                  </a:lnTo>
                  <a:lnTo>
                    <a:pt x="835" y="1549"/>
                  </a:lnTo>
                  <a:lnTo>
                    <a:pt x="841" y="1563"/>
                  </a:lnTo>
                  <a:lnTo>
                    <a:pt x="841" y="1577"/>
                  </a:lnTo>
                  <a:lnTo>
                    <a:pt x="838" y="1592"/>
                  </a:lnTo>
                  <a:lnTo>
                    <a:pt x="830" y="1605"/>
                  </a:lnTo>
                  <a:lnTo>
                    <a:pt x="640" y="1817"/>
                  </a:lnTo>
                  <a:lnTo>
                    <a:pt x="629" y="1826"/>
                  </a:lnTo>
                  <a:lnTo>
                    <a:pt x="617" y="1832"/>
                  </a:lnTo>
                  <a:lnTo>
                    <a:pt x="604" y="1834"/>
                  </a:lnTo>
                  <a:lnTo>
                    <a:pt x="588" y="1831"/>
                  </a:lnTo>
                  <a:lnTo>
                    <a:pt x="574" y="1823"/>
                  </a:lnTo>
                  <a:lnTo>
                    <a:pt x="456" y="1728"/>
                  </a:lnTo>
                  <a:lnTo>
                    <a:pt x="446" y="1717"/>
                  </a:lnTo>
                  <a:lnTo>
                    <a:pt x="440" y="1704"/>
                  </a:lnTo>
                  <a:lnTo>
                    <a:pt x="438" y="1690"/>
                  </a:lnTo>
                  <a:lnTo>
                    <a:pt x="441" y="1675"/>
                  </a:lnTo>
                  <a:lnTo>
                    <a:pt x="448" y="1661"/>
                  </a:lnTo>
                  <a:lnTo>
                    <a:pt x="459" y="1652"/>
                  </a:lnTo>
                  <a:lnTo>
                    <a:pt x="473" y="1646"/>
                  </a:lnTo>
                  <a:lnTo>
                    <a:pt x="488" y="1644"/>
                  </a:lnTo>
                  <a:lnTo>
                    <a:pt x="502" y="1647"/>
                  </a:lnTo>
                  <a:lnTo>
                    <a:pt x="515" y="1655"/>
                  </a:lnTo>
                  <a:lnTo>
                    <a:pt x="598" y="1721"/>
                  </a:lnTo>
                  <a:lnTo>
                    <a:pt x="759" y="1541"/>
                  </a:lnTo>
                  <a:lnTo>
                    <a:pt x="770" y="1532"/>
                  </a:lnTo>
                  <a:lnTo>
                    <a:pt x="784" y="1527"/>
                  </a:lnTo>
                  <a:lnTo>
                    <a:pt x="798" y="1526"/>
                  </a:lnTo>
                  <a:close/>
                  <a:moveTo>
                    <a:pt x="980" y="1183"/>
                  </a:moveTo>
                  <a:lnTo>
                    <a:pt x="1804" y="1183"/>
                  </a:lnTo>
                  <a:lnTo>
                    <a:pt x="1821" y="1186"/>
                  </a:lnTo>
                  <a:lnTo>
                    <a:pt x="1835" y="1192"/>
                  </a:lnTo>
                  <a:lnTo>
                    <a:pt x="1846" y="1204"/>
                  </a:lnTo>
                  <a:lnTo>
                    <a:pt x="1854" y="1219"/>
                  </a:lnTo>
                  <a:lnTo>
                    <a:pt x="1856" y="1234"/>
                  </a:lnTo>
                  <a:lnTo>
                    <a:pt x="1856" y="1286"/>
                  </a:lnTo>
                  <a:lnTo>
                    <a:pt x="1854" y="1301"/>
                  </a:lnTo>
                  <a:lnTo>
                    <a:pt x="1846" y="1316"/>
                  </a:lnTo>
                  <a:lnTo>
                    <a:pt x="1835" y="1328"/>
                  </a:lnTo>
                  <a:lnTo>
                    <a:pt x="1821" y="1334"/>
                  </a:lnTo>
                  <a:lnTo>
                    <a:pt x="1804" y="1337"/>
                  </a:lnTo>
                  <a:lnTo>
                    <a:pt x="980" y="1337"/>
                  </a:lnTo>
                  <a:lnTo>
                    <a:pt x="963" y="1334"/>
                  </a:lnTo>
                  <a:lnTo>
                    <a:pt x="949" y="1328"/>
                  </a:lnTo>
                  <a:lnTo>
                    <a:pt x="938" y="1316"/>
                  </a:lnTo>
                  <a:lnTo>
                    <a:pt x="931" y="1301"/>
                  </a:lnTo>
                  <a:lnTo>
                    <a:pt x="928" y="1286"/>
                  </a:lnTo>
                  <a:lnTo>
                    <a:pt x="928" y="1234"/>
                  </a:lnTo>
                  <a:lnTo>
                    <a:pt x="931" y="1219"/>
                  </a:lnTo>
                  <a:lnTo>
                    <a:pt x="938" y="1204"/>
                  </a:lnTo>
                  <a:lnTo>
                    <a:pt x="949" y="1192"/>
                  </a:lnTo>
                  <a:lnTo>
                    <a:pt x="963" y="1186"/>
                  </a:lnTo>
                  <a:lnTo>
                    <a:pt x="980" y="1183"/>
                  </a:lnTo>
                  <a:close/>
                  <a:moveTo>
                    <a:pt x="798" y="1068"/>
                  </a:moveTo>
                  <a:lnTo>
                    <a:pt x="812" y="1072"/>
                  </a:lnTo>
                  <a:lnTo>
                    <a:pt x="826" y="1080"/>
                  </a:lnTo>
                  <a:lnTo>
                    <a:pt x="835" y="1092"/>
                  </a:lnTo>
                  <a:lnTo>
                    <a:pt x="841" y="1105"/>
                  </a:lnTo>
                  <a:lnTo>
                    <a:pt x="841" y="1120"/>
                  </a:lnTo>
                  <a:lnTo>
                    <a:pt x="838" y="1135"/>
                  </a:lnTo>
                  <a:lnTo>
                    <a:pt x="830" y="1147"/>
                  </a:lnTo>
                  <a:lnTo>
                    <a:pt x="640" y="1360"/>
                  </a:lnTo>
                  <a:lnTo>
                    <a:pt x="629" y="1369"/>
                  </a:lnTo>
                  <a:lnTo>
                    <a:pt x="617" y="1375"/>
                  </a:lnTo>
                  <a:lnTo>
                    <a:pt x="604" y="1376"/>
                  </a:lnTo>
                  <a:lnTo>
                    <a:pt x="588" y="1373"/>
                  </a:lnTo>
                  <a:lnTo>
                    <a:pt x="574" y="1366"/>
                  </a:lnTo>
                  <a:lnTo>
                    <a:pt x="456" y="1271"/>
                  </a:lnTo>
                  <a:lnTo>
                    <a:pt x="446" y="1260"/>
                  </a:lnTo>
                  <a:lnTo>
                    <a:pt x="440" y="1246"/>
                  </a:lnTo>
                  <a:lnTo>
                    <a:pt x="438" y="1232"/>
                  </a:lnTo>
                  <a:lnTo>
                    <a:pt x="441" y="1217"/>
                  </a:lnTo>
                  <a:lnTo>
                    <a:pt x="448" y="1204"/>
                  </a:lnTo>
                  <a:lnTo>
                    <a:pt x="459" y="1195"/>
                  </a:lnTo>
                  <a:lnTo>
                    <a:pt x="473" y="1188"/>
                  </a:lnTo>
                  <a:lnTo>
                    <a:pt x="488" y="1187"/>
                  </a:lnTo>
                  <a:lnTo>
                    <a:pt x="502" y="1189"/>
                  </a:lnTo>
                  <a:lnTo>
                    <a:pt x="515" y="1197"/>
                  </a:lnTo>
                  <a:lnTo>
                    <a:pt x="598" y="1263"/>
                  </a:lnTo>
                  <a:lnTo>
                    <a:pt x="759" y="1084"/>
                  </a:lnTo>
                  <a:lnTo>
                    <a:pt x="770" y="1075"/>
                  </a:lnTo>
                  <a:lnTo>
                    <a:pt x="784" y="1069"/>
                  </a:lnTo>
                  <a:lnTo>
                    <a:pt x="798" y="1068"/>
                  </a:lnTo>
                  <a:close/>
                  <a:moveTo>
                    <a:pt x="155" y="360"/>
                  </a:moveTo>
                  <a:lnTo>
                    <a:pt x="573" y="360"/>
                  </a:lnTo>
                  <a:lnTo>
                    <a:pt x="569" y="386"/>
                  </a:lnTo>
                  <a:lnTo>
                    <a:pt x="568" y="413"/>
                  </a:lnTo>
                  <a:lnTo>
                    <a:pt x="571" y="455"/>
                  </a:lnTo>
                  <a:lnTo>
                    <a:pt x="581" y="494"/>
                  </a:lnTo>
                  <a:lnTo>
                    <a:pt x="596" y="530"/>
                  </a:lnTo>
                  <a:lnTo>
                    <a:pt x="617" y="564"/>
                  </a:lnTo>
                  <a:lnTo>
                    <a:pt x="642" y="593"/>
                  </a:lnTo>
                  <a:lnTo>
                    <a:pt x="672" y="620"/>
                  </a:lnTo>
                  <a:lnTo>
                    <a:pt x="706" y="640"/>
                  </a:lnTo>
                  <a:lnTo>
                    <a:pt x="742" y="656"/>
                  </a:lnTo>
                  <a:lnTo>
                    <a:pt x="782" y="665"/>
                  </a:lnTo>
                  <a:lnTo>
                    <a:pt x="823" y="669"/>
                  </a:lnTo>
                  <a:lnTo>
                    <a:pt x="1497" y="669"/>
                  </a:lnTo>
                  <a:lnTo>
                    <a:pt x="1539" y="665"/>
                  </a:lnTo>
                  <a:lnTo>
                    <a:pt x="1578" y="656"/>
                  </a:lnTo>
                  <a:lnTo>
                    <a:pt x="1614" y="640"/>
                  </a:lnTo>
                  <a:lnTo>
                    <a:pt x="1648" y="619"/>
                  </a:lnTo>
                  <a:lnTo>
                    <a:pt x="1678" y="593"/>
                  </a:lnTo>
                  <a:lnTo>
                    <a:pt x="1704" y="563"/>
                  </a:lnTo>
                  <a:lnTo>
                    <a:pt x="1725" y="529"/>
                  </a:lnTo>
                  <a:lnTo>
                    <a:pt x="1740" y="492"/>
                  </a:lnTo>
                  <a:lnTo>
                    <a:pt x="1750" y="452"/>
                  </a:lnTo>
                  <a:lnTo>
                    <a:pt x="1753" y="410"/>
                  </a:lnTo>
                  <a:lnTo>
                    <a:pt x="1752" y="385"/>
                  </a:lnTo>
                  <a:lnTo>
                    <a:pt x="1748" y="360"/>
                  </a:lnTo>
                  <a:lnTo>
                    <a:pt x="2063" y="360"/>
                  </a:lnTo>
                  <a:lnTo>
                    <a:pt x="2106" y="362"/>
                  </a:lnTo>
                  <a:lnTo>
                    <a:pt x="2146" y="369"/>
                  </a:lnTo>
                  <a:lnTo>
                    <a:pt x="2181" y="380"/>
                  </a:lnTo>
                  <a:lnTo>
                    <a:pt x="2213" y="393"/>
                  </a:lnTo>
                  <a:lnTo>
                    <a:pt x="2241" y="410"/>
                  </a:lnTo>
                  <a:lnTo>
                    <a:pt x="2265" y="431"/>
                  </a:lnTo>
                  <a:lnTo>
                    <a:pt x="2285" y="454"/>
                  </a:lnTo>
                  <a:lnTo>
                    <a:pt x="2300" y="479"/>
                  </a:lnTo>
                  <a:lnTo>
                    <a:pt x="2311" y="506"/>
                  </a:lnTo>
                  <a:lnTo>
                    <a:pt x="2318" y="536"/>
                  </a:lnTo>
                  <a:lnTo>
                    <a:pt x="2321" y="566"/>
                  </a:lnTo>
                  <a:lnTo>
                    <a:pt x="2321" y="2111"/>
                  </a:lnTo>
                  <a:lnTo>
                    <a:pt x="2294" y="2110"/>
                  </a:lnTo>
                  <a:lnTo>
                    <a:pt x="2269" y="2109"/>
                  </a:lnTo>
                  <a:lnTo>
                    <a:pt x="2198" y="2112"/>
                  </a:lnTo>
                  <a:lnTo>
                    <a:pt x="2129" y="2121"/>
                  </a:lnTo>
                  <a:lnTo>
                    <a:pt x="2063" y="2136"/>
                  </a:lnTo>
                  <a:lnTo>
                    <a:pt x="2063" y="926"/>
                  </a:lnTo>
                  <a:lnTo>
                    <a:pt x="258" y="926"/>
                  </a:lnTo>
                  <a:lnTo>
                    <a:pt x="258" y="2983"/>
                  </a:lnTo>
                  <a:lnTo>
                    <a:pt x="1447" y="2983"/>
                  </a:lnTo>
                  <a:lnTo>
                    <a:pt x="1453" y="3050"/>
                  </a:lnTo>
                  <a:lnTo>
                    <a:pt x="1465" y="3116"/>
                  </a:lnTo>
                  <a:lnTo>
                    <a:pt x="1483" y="3179"/>
                  </a:lnTo>
                  <a:lnTo>
                    <a:pt x="1505" y="3240"/>
                  </a:lnTo>
                  <a:lnTo>
                    <a:pt x="207" y="3240"/>
                  </a:lnTo>
                  <a:lnTo>
                    <a:pt x="169" y="3237"/>
                  </a:lnTo>
                  <a:lnTo>
                    <a:pt x="134" y="3227"/>
                  </a:lnTo>
                  <a:lnTo>
                    <a:pt x="103" y="3212"/>
                  </a:lnTo>
                  <a:lnTo>
                    <a:pt x="73" y="3192"/>
                  </a:lnTo>
                  <a:lnTo>
                    <a:pt x="49" y="3167"/>
                  </a:lnTo>
                  <a:lnTo>
                    <a:pt x="28" y="3139"/>
                  </a:lnTo>
                  <a:lnTo>
                    <a:pt x="13" y="3106"/>
                  </a:lnTo>
                  <a:lnTo>
                    <a:pt x="3" y="3071"/>
                  </a:lnTo>
                  <a:lnTo>
                    <a:pt x="0" y="3034"/>
                  </a:lnTo>
                  <a:lnTo>
                    <a:pt x="0" y="566"/>
                  </a:lnTo>
                  <a:lnTo>
                    <a:pt x="3" y="532"/>
                  </a:lnTo>
                  <a:lnTo>
                    <a:pt x="10" y="501"/>
                  </a:lnTo>
                  <a:lnTo>
                    <a:pt x="22" y="471"/>
                  </a:lnTo>
                  <a:lnTo>
                    <a:pt x="37" y="444"/>
                  </a:lnTo>
                  <a:lnTo>
                    <a:pt x="55" y="420"/>
                  </a:lnTo>
                  <a:lnTo>
                    <a:pt x="73" y="399"/>
                  </a:lnTo>
                  <a:lnTo>
                    <a:pt x="94" y="383"/>
                  </a:lnTo>
                  <a:lnTo>
                    <a:pt x="115" y="371"/>
                  </a:lnTo>
                  <a:lnTo>
                    <a:pt x="136" y="362"/>
                  </a:lnTo>
                  <a:lnTo>
                    <a:pt x="155" y="360"/>
                  </a:lnTo>
                  <a:close/>
                  <a:moveTo>
                    <a:pt x="1160" y="103"/>
                  </a:moveTo>
                  <a:lnTo>
                    <a:pt x="1139" y="106"/>
                  </a:lnTo>
                  <a:lnTo>
                    <a:pt x="1121" y="113"/>
                  </a:lnTo>
                  <a:lnTo>
                    <a:pt x="1106" y="125"/>
                  </a:lnTo>
                  <a:lnTo>
                    <a:pt x="1094" y="141"/>
                  </a:lnTo>
                  <a:lnTo>
                    <a:pt x="1086" y="159"/>
                  </a:lnTo>
                  <a:lnTo>
                    <a:pt x="1083" y="180"/>
                  </a:lnTo>
                  <a:lnTo>
                    <a:pt x="1086" y="201"/>
                  </a:lnTo>
                  <a:lnTo>
                    <a:pt x="1094" y="219"/>
                  </a:lnTo>
                  <a:lnTo>
                    <a:pt x="1106" y="235"/>
                  </a:lnTo>
                  <a:lnTo>
                    <a:pt x="1121" y="247"/>
                  </a:lnTo>
                  <a:lnTo>
                    <a:pt x="1139" y="254"/>
                  </a:lnTo>
                  <a:lnTo>
                    <a:pt x="1160" y="257"/>
                  </a:lnTo>
                  <a:lnTo>
                    <a:pt x="1181" y="254"/>
                  </a:lnTo>
                  <a:lnTo>
                    <a:pt x="1200" y="247"/>
                  </a:lnTo>
                  <a:lnTo>
                    <a:pt x="1215" y="235"/>
                  </a:lnTo>
                  <a:lnTo>
                    <a:pt x="1227" y="219"/>
                  </a:lnTo>
                  <a:lnTo>
                    <a:pt x="1235" y="201"/>
                  </a:lnTo>
                  <a:lnTo>
                    <a:pt x="1238" y="180"/>
                  </a:lnTo>
                  <a:lnTo>
                    <a:pt x="1235" y="159"/>
                  </a:lnTo>
                  <a:lnTo>
                    <a:pt x="1227" y="141"/>
                  </a:lnTo>
                  <a:lnTo>
                    <a:pt x="1215" y="125"/>
                  </a:lnTo>
                  <a:lnTo>
                    <a:pt x="1200" y="113"/>
                  </a:lnTo>
                  <a:lnTo>
                    <a:pt x="1181" y="106"/>
                  </a:lnTo>
                  <a:lnTo>
                    <a:pt x="1160" y="103"/>
                  </a:lnTo>
                  <a:close/>
                  <a:moveTo>
                    <a:pt x="1158" y="0"/>
                  </a:moveTo>
                  <a:lnTo>
                    <a:pt x="1162" y="0"/>
                  </a:lnTo>
                  <a:lnTo>
                    <a:pt x="1194" y="3"/>
                  </a:lnTo>
                  <a:lnTo>
                    <a:pt x="1225" y="11"/>
                  </a:lnTo>
                  <a:lnTo>
                    <a:pt x="1252" y="24"/>
                  </a:lnTo>
                  <a:lnTo>
                    <a:pt x="1277" y="41"/>
                  </a:lnTo>
                  <a:lnTo>
                    <a:pt x="1299" y="63"/>
                  </a:lnTo>
                  <a:lnTo>
                    <a:pt x="1317" y="88"/>
                  </a:lnTo>
                  <a:lnTo>
                    <a:pt x="1330" y="116"/>
                  </a:lnTo>
                  <a:lnTo>
                    <a:pt x="1337" y="146"/>
                  </a:lnTo>
                  <a:lnTo>
                    <a:pt x="1341" y="178"/>
                  </a:lnTo>
                  <a:lnTo>
                    <a:pt x="1341" y="180"/>
                  </a:lnTo>
                  <a:lnTo>
                    <a:pt x="1343" y="201"/>
                  </a:lnTo>
                  <a:lnTo>
                    <a:pt x="1352" y="219"/>
                  </a:lnTo>
                  <a:lnTo>
                    <a:pt x="1364" y="235"/>
                  </a:lnTo>
                  <a:lnTo>
                    <a:pt x="1379" y="247"/>
                  </a:lnTo>
                  <a:lnTo>
                    <a:pt x="1396" y="254"/>
                  </a:lnTo>
                  <a:lnTo>
                    <a:pt x="1417" y="257"/>
                  </a:lnTo>
                  <a:lnTo>
                    <a:pt x="1497" y="257"/>
                  </a:lnTo>
                  <a:lnTo>
                    <a:pt x="1528" y="261"/>
                  </a:lnTo>
                  <a:lnTo>
                    <a:pt x="1556" y="269"/>
                  </a:lnTo>
                  <a:lnTo>
                    <a:pt x="1582" y="284"/>
                  </a:lnTo>
                  <a:lnTo>
                    <a:pt x="1605" y="302"/>
                  </a:lnTo>
                  <a:lnTo>
                    <a:pt x="1624" y="324"/>
                  </a:lnTo>
                  <a:lnTo>
                    <a:pt x="1638" y="350"/>
                  </a:lnTo>
                  <a:lnTo>
                    <a:pt x="1647" y="380"/>
                  </a:lnTo>
                  <a:lnTo>
                    <a:pt x="1650" y="410"/>
                  </a:lnTo>
                  <a:lnTo>
                    <a:pt x="1650" y="413"/>
                  </a:lnTo>
                  <a:lnTo>
                    <a:pt x="1647" y="444"/>
                  </a:lnTo>
                  <a:lnTo>
                    <a:pt x="1638" y="472"/>
                  </a:lnTo>
                  <a:lnTo>
                    <a:pt x="1624" y="499"/>
                  </a:lnTo>
                  <a:lnTo>
                    <a:pt x="1605" y="521"/>
                  </a:lnTo>
                  <a:lnTo>
                    <a:pt x="1582" y="540"/>
                  </a:lnTo>
                  <a:lnTo>
                    <a:pt x="1556" y="554"/>
                  </a:lnTo>
                  <a:lnTo>
                    <a:pt x="1528" y="563"/>
                  </a:lnTo>
                  <a:lnTo>
                    <a:pt x="1497" y="566"/>
                  </a:lnTo>
                  <a:lnTo>
                    <a:pt x="823" y="566"/>
                  </a:lnTo>
                  <a:lnTo>
                    <a:pt x="793" y="563"/>
                  </a:lnTo>
                  <a:lnTo>
                    <a:pt x="764" y="554"/>
                  </a:lnTo>
                  <a:lnTo>
                    <a:pt x="738" y="540"/>
                  </a:lnTo>
                  <a:lnTo>
                    <a:pt x="715" y="521"/>
                  </a:lnTo>
                  <a:lnTo>
                    <a:pt x="697" y="499"/>
                  </a:lnTo>
                  <a:lnTo>
                    <a:pt x="682" y="472"/>
                  </a:lnTo>
                  <a:lnTo>
                    <a:pt x="674" y="444"/>
                  </a:lnTo>
                  <a:lnTo>
                    <a:pt x="670" y="413"/>
                  </a:lnTo>
                  <a:lnTo>
                    <a:pt x="670" y="410"/>
                  </a:lnTo>
                  <a:lnTo>
                    <a:pt x="674" y="380"/>
                  </a:lnTo>
                  <a:lnTo>
                    <a:pt x="682" y="350"/>
                  </a:lnTo>
                  <a:lnTo>
                    <a:pt x="697" y="324"/>
                  </a:lnTo>
                  <a:lnTo>
                    <a:pt x="715" y="302"/>
                  </a:lnTo>
                  <a:lnTo>
                    <a:pt x="738" y="284"/>
                  </a:lnTo>
                  <a:lnTo>
                    <a:pt x="764" y="269"/>
                  </a:lnTo>
                  <a:lnTo>
                    <a:pt x="793" y="261"/>
                  </a:lnTo>
                  <a:lnTo>
                    <a:pt x="823" y="257"/>
                  </a:lnTo>
                  <a:lnTo>
                    <a:pt x="903" y="257"/>
                  </a:lnTo>
                  <a:lnTo>
                    <a:pt x="923" y="254"/>
                  </a:lnTo>
                  <a:lnTo>
                    <a:pt x="942" y="247"/>
                  </a:lnTo>
                  <a:lnTo>
                    <a:pt x="957" y="235"/>
                  </a:lnTo>
                  <a:lnTo>
                    <a:pt x="969" y="219"/>
                  </a:lnTo>
                  <a:lnTo>
                    <a:pt x="977" y="201"/>
                  </a:lnTo>
                  <a:lnTo>
                    <a:pt x="980" y="180"/>
                  </a:lnTo>
                  <a:lnTo>
                    <a:pt x="980" y="178"/>
                  </a:lnTo>
                  <a:lnTo>
                    <a:pt x="983" y="146"/>
                  </a:lnTo>
                  <a:lnTo>
                    <a:pt x="991" y="116"/>
                  </a:lnTo>
                  <a:lnTo>
                    <a:pt x="1004" y="88"/>
                  </a:lnTo>
                  <a:lnTo>
                    <a:pt x="1021" y="63"/>
                  </a:lnTo>
                  <a:lnTo>
                    <a:pt x="1043" y="41"/>
                  </a:lnTo>
                  <a:lnTo>
                    <a:pt x="1068" y="24"/>
                  </a:lnTo>
                  <a:lnTo>
                    <a:pt x="1096" y="11"/>
                  </a:lnTo>
                  <a:lnTo>
                    <a:pt x="1126" y="3"/>
                  </a:lnTo>
                  <a:lnTo>
                    <a:pt x="1158"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484" name="Google Shape;484;p16"/>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9" name="Shape 489"/>
        <p:cNvGrpSpPr/>
        <p:nvPr/>
      </p:nvGrpSpPr>
      <p:grpSpPr>
        <a:xfrm>
          <a:off x="0" y="0"/>
          <a:ext cx="0" cy="0"/>
          <a:chOff x="0" y="0"/>
          <a:chExt cx="0" cy="0"/>
        </a:xfrm>
      </p:grpSpPr>
      <p:sp>
        <p:nvSpPr>
          <p:cNvPr id="490" name="Google Shape;490;p17"/>
          <p:cNvSpPr txBox="1"/>
          <p:nvPr>
            <p:ph type="title"/>
          </p:nvPr>
        </p:nvSpPr>
        <p:spPr>
          <a:xfrm>
            <a:off x="609918" y="36741"/>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latin typeface="Arial"/>
              <a:ea typeface="Arial"/>
              <a:cs typeface="Arial"/>
              <a:sym typeface="Arial"/>
            </a:endParaRPr>
          </a:p>
        </p:txBody>
      </p:sp>
      <p:sp>
        <p:nvSpPr>
          <p:cNvPr id="491" name="Google Shape;491;p17"/>
          <p:cNvSpPr txBox="1"/>
          <p:nvPr>
            <p:ph idx="12" type="sldNum"/>
          </p:nvPr>
        </p:nvSpPr>
        <p:spPr>
          <a:xfrm>
            <a:off x="11167193" y="6256055"/>
            <a:ext cx="421240" cy="464908"/>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492" name="Google Shape;492;p17"/>
          <p:cNvSpPr/>
          <p:nvPr/>
        </p:nvSpPr>
        <p:spPr>
          <a:xfrm>
            <a:off x="4310983" y="5485386"/>
            <a:ext cx="3215485" cy="696176"/>
          </a:xfrm>
          <a:custGeom>
            <a:rect b="b" l="l" r="r" t="t"/>
            <a:pathLst>
              <a:path extrusionOk="0" h="369" w="1703">
                <a:moveTo>
                  <a:pt x="1703" y="184"/>
                </a:moveTo>
                <a:lnTo>
                  <a:pt x="1508" y="0"/>
                </a:lnTo>
                <a:lnTo>
                  <a:pt x="1508" y="0"/>
                </a:lnTo>
                <a:lnTo>
                  <a:pt x="0" y="0"/>
                </a:lnTo>
                <a:lnTo>
                  <a:pt x="0" y="369"/>
                </a:lnTo>
                <a:lnTo>
                  <a:pt x="1508" y="369"/>
                </a:lnTo>
                <a:lnTo>
                  <a:pt x="1508" y="369"/>
                </a:lnTo>
                <a:lnTo>
                  <a:pt x="1703" y="184"/>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493" name="Google Shape;493;p17"/>
          <p:cNvSpPr/>
          <p:nvPr/>
        </p:nvSpPr>
        <p:spPr>
          <a:xfrm>
            <a:off x="4310984" y="4782900"/>
            <a:ext cx="3723390" cy="703138"/>
          </a:xfrm>
          <a:custGeom>
            <a:rect b="b" l="l" r="r" t="t"/>
            <a:pathLst>
              <a:path extrusionOk="0" h="369" w="1972">
                <a:moveTo>
                  <a:pt x="1972" y="185"/>
                </a:moveTo>
                <a:lnTo>
                  <a:pt x="1778" y="0"/>
                </a:lnTo>
                <a:lnTo>
                  <a:pt x="1778" y="0"/>
                </a:lnTo>
                <a:lnTo>
                  <a:pt x="0" y="0"/>
                </a:lnTo>
                <a:lnTo>
                  <a:pt x="0" y="369"/>
                </a:lnTo>
                <a:lnTo>
                  <a:pt x="1778" y="369"/>
                </a:lnTo>
                <a:lnTo>
                  <a:pt x="1778" y="369"/>
                </a:lnTo>
                <a:lnTo>
                  <a:pt x="1972" y="185"/>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494" name="Google Shape;494;p17"/>
          <p:cNvSpPr/>
          <p:nvPr/>
        </p:nvSpPr>
        <p:spPr>
          <a:xfrm>
            <a:off x="4310984" y="4081716"/>
            <a:ext cx="2856740" cy="701835"/>
          </a:xfrm>
          <a:custGeom>
            <a:rect b="b" l="l" r="r" t="t"/>
            <a:pathLst>
              <a:path extrusionOk="0" h="372" w="1513">
                <a:moveTo>
                  <a:pt x="1513" y="185"/>
                </a:moveTo>
                <a:lnTo>
                  <a:pt x="1319" y="0"/>
                </a:lnTo>
                <a:lnTo>
                  <a:pt x="1319" y="0"/>
                </a:lnTo>
                <a:lnTo>
                  <a:pt x="0" y="0"/>
                </a:lnTo>
                <a:lnTo>
                  <a:pt x="0" y="372"/>
                </a:lnTo>
                <a:lnTo>
                  <a:pt x="1319" y="372"/>
                </a:lnTo>
                <a:lnTo>
                  <a:pt x="1319" y="369"/>
                </a:lnTo>
                <a:lnTo>
                  <a:pt x="1513" y="185"/>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495" name="Google Shape;495;p17"/>
          <p:cNvSpPr/>
          <p:nvPr/>
        </p:nvSpPr>
        <p:spPr>
          <a:xfrm>
            <a:off x="4310983" y="1983143"/>
            <a:ext cx="3258911" cy="705043"/>
          </a:xfrm>
          <a:custGeom>
            <a:rect b="b" l="l" r="r" t="t"/>
            <a:pathLst>
              <a:path extrusionOk="0" h="370" w="1726">
                <a:moveTo>
                  <a:pt x="1726" y="185"/>
                </a:moveTo>
                <a:lnTo>
                  <a:pt x="1530" y="0"/>
                </a:lnTo>
                <a:lnTo>
                  <a:pt x="1530" y="0"/>
                </a:lnTo>
                <a:lnTo>
                  <a:pt x="0" y="0"/>
                </a:lnTo>
                <a:lnTo>
                  <a:pt x="0" y="370"/>
                </a:lnTo>
                <a:lnTo>
                  <a:pt x="1530" y="370"/>
                </a:lnTo>
                <a:lnTo>
                  <a:pt x="1530" y="370"/>
                </a:lnTo>
                <a:lnTo>
                  <a:pt x="1726" y="18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496" name="Google Shape;496;p17"/>
          <p:cNvSpPr/>
          <p:nvPr/>
        </p:nvSpPr>
        <p:spPr>
          <a:xfrm>
            <a:off x="4310984" y="1286945"/>
            <a:ext cx="3876330" cy="699949"/>
          </a:xfrm>
          <a:custGeom>
            <a:rect b="b" l="l" r="r" t="t"/>
            <a:pathLst>
              <a:path extrusionOk="0" h="371" w="2053">
                <a:moveTo>
                  <a:pt x="2053" y="187"/>
                </a:moveTo>
                <a:lnTo>
                  <a:pt x="1859" y="2"/>
                </a:lnTo>
                <a:lnTo>
                  <a:pt x="1859" y="0"/>
                </a:lnTo>
                <a:lnTo>
                  <a:pt x="0" y="0"/>
                </a:lnTo>
                <a:lnTo>
                  <a:pt x="0" y="371"/>
                </a:lnTo>
                <a:lnTo>
                  <a:pt x="1859" y="371"/>
                </a:lnTo>
                <a:lnTo>
                  <a:pt x="1859" y="371"/>
                </a:lnTo>
                <a:lnTo>
                  <a:pt x="2053" y="187"/>
                </a:lnTo>
                <a:close/>
              </a:path>
            </a:pathLst>
          </a:custGeom>
          <a:solidFill>
            <a:schemeClr val="dk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497" name="Google Shape;497;p17"/>
          <p:cNvSpPr/>
          <p:nvPr/>
        </p:nvSpPr>
        <p:spPr>
          <a:xfrm>
            <a:off x="4310983" y="2683705"/>
            <a:ext cx="3455276" cy="696176"/>
          </a:xfrm>
          <a:custGeom>
            <a:rect b="b" l="l" r="r" t="t"/>
            <a:pathLst>
              <a:path extrusionOk="0" h="369" w="1830">
                <a:moveTo>
                  <a:pt x="1830" y="185"/>
                </a:moveTo>
                <a:lnTo>
                  <a:pt x="1636" y="0"/>
                </a:lnTo>
                <a:lnTo>
                  <a:pt x="1636" y="0"/>
                </a:lnTo>
                <a:lnTo>
                  <a:pt x="0" y="0"/>
                </a:lnTo>
                <a:lnTo>
                  <a:pt x="0" y="369"/>
                </a:lnTo>
                <a:lnTo>
                  <a:pt x="1636" y="369"/>
                </a:lnTo>
                <a:lnTo>
                  <a:pt x="1636" y="369"/>
                </a:lnTo>
                <a:lnTo>
                  <a:pt x="1830" y="185"/>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498" name="Google Shape;498;p17"/>
          <p:cNvSpPr/>
          <p:nvPr/>
        </p:nvSpPr>
        <p:spPr>
          <a:xfrm>
            <a:off x="4310984" y="3379881"/>
            <a:ext cx="3045553" cy="701835"/>
          </a:xfrm>
          <a:custGeom>
            <a:rect b="b" l="l" r="r" t="t"/>
            <a:pathLst>
              <a:path extrusionOk="0" h="372" w="1613">
                <a:moveTo>
                  <a:pt x="1613" y="187"/>
                </a:moveTo>
                <a:lnTo>
                  <a:pt x="1418" y="3"/>
                </a:lnTo>
                <a:lnTo>
                  <a:pt x="1418" y="0"/>
                </a:lnTo>
                <a:lnTo>
                  <a:pt x="0" y="0"/>
                </a:lnTo>
                <a:lnTo>
                  <a:pt x="0" y="372"/>
                </a:lnTo>
                <a:lnTo>
                  <a:pt x="1418" y="372"/>
                </a:lnTo>
                <a:lnTo>
                  <a:pt x="1418" y="372"/>
                </a:lnTo>
                <a:lnTo>
                  <a:pt x="1613" y="187"/>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499" name="Google Shape;499;p17"/>
          <p:cNvSpPr/>
          <p:nvPr/>
        </p:nvSpPr>
        <p:spPr>
          <a:xfrm>
            <a:off x="3104468" y="3376108"/>
            <a:ext cx="500355" cy="179233"/>
          </a:xfrm>
          <a:prstGeom prst="rect">
            <a:avLst/>
          </a:prstGeom>
          <a:solidFill>
            <a:srgbClr val="99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0" name="Google Shape;500;p17"/>
          <p:cNvSpPr/>
          <p:nvPr/>
        </p:nvSpPr>
        <p:spPr>
          <a:xfrm>
            <a:off x="3604823" y="1285693"/>
            <a:ext cx="711825" cy="2269646"/>
          </a:xfrm>
          <a:custGeom>
            <a:rect b="b" l="l" r="r" t="t"/>
            <a:pathLst>
              <a:path extrusionOk="0" h="1203" w="377">
                <a:moveTo>
                  <a:pt x="0" y="1203"/>
                </a:moveTo>
                <a:lnTo>
                  <a:pt x="377" y="369"/>
                </a:lnTo>
                <a:lnTo>
                  <a:pt x="377" y="0"/>
                </a:lnTo>
                <a:lnTo>
                  <a:pt x="0" y="1108"/>
                </a:lnTo>
                <a:lnTo>
                  <a:pt x="0" y="1203"/>
                </a:lnTo>
                <a:close/>
              </a:path>
            </a:pathLst>
          </a:custGeom>
          <a:solidFill>
            <a:srgbClr val="6666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1" name="Google Shape;501;p17"/>
          <p:cNvSpPr/>
          <p:nvPr/>
        </p:nvSpPr>
        <p:spPr>
          <a:xfrm>
            <a:off x="3104468" y="3555339"/>
            <a:ext cx="500355" cy="173572"/>
          </a:xfrm>
          <a:prstGeom prst="rect">
            <a:avLst/>
          </a:prstGeom>
          <a:solidFill>
            <a:srgbClr val="F5F4F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2" name="Google Shape;502;p17"/>
          <p:cNvSpPr/>
          <p:nvPr/>
        </p:nvSpPr>
        <p:spPr>
          <a:xfrm>
            <a:off x="3604824" y="1987530"/>
            <a:ext cx="706160" cy="1741383"/>
          </a:xfrm>
          <a:custGeom>
            <a:rect b="b" l="l" r="r" t="t"/>
            <a:pathLst>
              <a:path extrusionOk="0" h="923" w="374">
                <a:moveTo>
                  <a:pt x="0" y="923"/>
                </a:moveTo>
                <a:lnTo>
                  <a:pt x="374" y="369"/>
                </a:lnTo>
                <a:lnTo>
                  <a:pt x="374" y="0"/>
                </a:lnTo>
                <a:lnTo>
                  <a:pt x="0" y="831"/>
                </a:lnTo>
                <a:lnTo>
                  <a:pt x="0" y="923"/>
                </a:lnTo>
                <a:close/>
              </a:path>
            </a:pathLst>
          </a:cu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3" name="Google Shape;503;p17"/>
          <p:cNvSpPr/>
          <p:nvPr/>
        </p:nvSpPr>
        <p:spPr>
          <a:xfrm>
            <a:off x="3104468" y="3728913"/>
            <a:ext cx="500355" cy="179233"/>
          </a:xfrm>
          <a:prstGeom prst="rect">
            <a:avLst/>
          </a:prstGeom>
          <a:solidFill>
            <a:srgbClr val="8DA9D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4" name="Google Shape;504;p17"/>
          <p:cNvSpPr/>
          <p:nvPr/>
        </p:nvSpPr>
        <p:spPr>
          <a:xfrm>
            <a:off x="3604824" y="2683706"/>
            <a:ext cx="706160" cy="1224439"/>
          </a:xfrm>
          <a:custGeom>
            <a:rect b="b" l="l" r="r" t="t"/>
            <a:pathLst>
              <a:path extrusionOk="0" h="649" w="374">
                <a:moveTo>
                  <a:pt x="0" y="649"/>
                </a:moveTo>
                <a:lnTo>
                  <a:pt x="374" y="369"/>
                </a:lnTo>
                <a:lnTo>
                  <a:pt x="374" y="0"/>
                </a:lnTo>
                <a:lnTo>
                  <a:pt x="0" y="554"/>
                </a:lnTo>
                <a:lnTo>
                  <a:pt x="0" y="649"/>
                </a:lnTo>
                <a:close/>
              </a:path>
            </a:pathLst>
          </a:custGeom>
          <a:solidFill>
            <a:srgbClr val="B3C6E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5" name="Google Shape;505;p17"/>
          <p:cNvSpPr/>
          <p:nvPr/>
        </p:nvSpPr>
        <p:spPr>
          <a:xfrm>
            <a:off x="3104468" y="3908143"/>
            <a:ext cx="500355" cy="173572"/>
          </a:xfrm>
          <a:prstGeom prst="rect">
            <a:avLst/>
          </a:prstGeom>
          <a:solidFill>
            <a:srgbClr val="F4B08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6" name="Google Shape;506;p17"/>
          <p:cNvSpPr/>
          <p:nvPr/>
        </p:nvSpPr>
        <p:spPr>
          <a:xfrm>
            <a:off x="3604824" y="3379881"/>
            <a:ext cx="706160" cy="701835"/>
          </a:xfrm>
          <a:custGeom>
            <a:rect b="b" l="l" r="r" t="t"/>
            <a:pathLst>
              <a:path extrusionOk="0" h="372" w="374">
                <a:moveTo>
                  <a:pt x="0" y="372"/>
                </a:moveTo>
                <a:lnTo>
                  <a:pt x="374" y="372"/>
                </a:lnTo>
                <a:lnTo>
                  <a:pt x="374" y="0"/>
                </a:lnTo>
                <a:lnTo>
                  <a:pt x="0" y="280"/>
                </a:lnTo>
                <a:lnTo>
                  <a:pt x="0" y="372"/>
                </a:lnTo>
                <a:close/>
              </a:path>
            </a:pathLst>
          </a:custGeom>
          <a:solidFill>
            <a:srgbClr val="F7CAA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7" name="Google Shape;507;p17"/>
          <p:cNvSpPr/>
          <p:nvPr/>
        </p:nvSpPr>
        <p:spPr>
          <a:xfrm>
            <a:off x="3104468" y="4081715"/>
            <a:ext cx="500355" cy="179233"/>
          </a:xfrm>
          <a:prstGeom prst="rect">
            <a:avLst/>
          </a:prstGeom>
          <a:solidFill>
            <a:srgbClr val="C9C9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8" name="Google Shape;508;p17"/>
          <p:cNvSpPr/>
          <p:nvPr/>
        </p:nvSpPr>
        <p:spPr>
          <a:xfrm>
            <a:off x="3604823" y="4083865"/>
            <a:ext cx="711825" cy="708854"/>
          </a:xfrm>
          <a:custGeom>
            <a:rect b="b" l="l" r="r" t="t"/>
            <a:pathLst>
              <a:path extrusionOk="0" h="372" w="377">
                <a:moveTo>
                  <a:pt x="0" y="95"/>
                </a:moveTo>
                <a:lnTo>
                  <a:pt x="377" y="372"/>
                </a:lnTo>
                <a:lnTo>
                  <a:pt x="377" y="0"/>
                </a:lnTo>
                <a:lnTo>
                  <a:pt x="0" y="0"/>
                </a:lnTo>
                <a:lnTo>
                  <a:pt x="0" y="95"/>
                </a:lnTo>
                <a:close/>
              </a:path>
            </a:pathLst>
          </a:custGeom>
          <a:solidFill>
            <a:srgbClr val="DBDBD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09" name="Google Shape;509;p17"/>
          <p:cNvSpPr/>
          <p:nvPr/>
        </p:nvSpPr>
        <p:spPr>
          <a:xfrm>
            <a:off x="3104468" y="4260948"/>
            <a:ext cx="500355" cy="173572"/>
          </a:xfrm>
          <a:prstGeom prst="rect">
            <a:avLst/>
          </a:prstGeom>
          <a:solidFill>
            <a:srgbClr val="FFD9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10" name="Google Shape;510;p17"/>
          <p:cNvSpPr/>
          <p:nvPr/>
        </p:nvSpPr>
        <p:spPr>
          <a:xfrm>
            <a:off x="3604824" y="4254358"/>
            <a:ext cx="706160" cy="1243276"/>
          </a:xfrm>
          <a:custGeom>
            <a:rect b="b" l="l" r="r" t="t"/>
            <a:pathLst>
              <a:path extrusionOk="0" h="646" w="374">
                <a:moveTo>
                  <a:pt x="0" y="92"/>
                </a:moveTo>
                <a:lnTo>
                  <a:pt x="374" y="646"/>
                </a:lnTo>
                <a:lnTo>
                  <a:pt x="374" y="277"/>
                </a:lnTo>
                <a:lnTo>
                  <a:pt x="0" y="0"/>
                </a:lnTo>
                <a:lnTo>
                  <a:pt x="0" y="92"/>
                </a:lnTo>
                <a:close/>
              </a:path>
            </a:pathLst>
          </a:custGeom>
          <a:solidFill>
            <a:srgbClr val="FEE5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11" name="Google Shape;511;p17"/>
          <p:cNvSpPr/>
          <p:nvPr/>
        </p:nvSpPr>
        <p:spPr>
          <a:xfrm>
            <a:off x="3104468" y="4434521"/>
            <a:ext cx="500355" cy="179233"/>
          </a:xfrm>
          <a:prstGeom prst="rect">
            <a:avLst/>
          </a:prstGeom>
          <a:solidFill>
            <a:srgbClr val="8DA9D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12" name="Google Shape;512;p17"/>
          <p:cNvSpPr/>
          <p:nvPr/>
        </p:nvSpPr>
        <p:spPr>
          <a:xfrm>
            <a:off x="3604824" y="4434520"/>
            <a:ext cx="706160" cy="1747042"/>
          </a:xfrm>
          <a:custGeom>
            <a:rect b="b" l="l" r="r" t="t"/>
            <a:pathLst>
              <a:path extrusionOk="0" h="926" w="374">
                <a:moveTo>
                  <a:pt x="0" y="95"/>
                </a:moveTo>
                <a:lnTo>
                  <a:pt x="374" y="926"/>
                </a:lnTo>
                <a:lnTo>
                  <a:pt x="374" y="557"/>
                </a:lnTo>
                <a:lnTo>
                  <a:pt x="0" y="0"/>
                </a:lnTo>
                <a:lnTo>
                  <a:pt x="0" y="95"/>
                </a:lnTo>
                <a:close/>
              </a:path>
            </a:pathLst>
          </a:custGeom>
          <a:solidFill>
            <a:srgbClr val="B3C6E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13" name="Google Shape;513;p17"/>
          <p:cNvSpPr txBox="1"/>
          <p:nvPr/>
        </p:nvSpPr>
        <p:spPr>
          <a:xfrm>
            <a:off x="8290647" y="1404378"/>
            <a:ext cx="231847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Insert your desired text here.</a:t>
            </a:r>
            <a:endParaRPr b="0" i="0" sz="1400" u="none" cap="none" strike="noStrike">
              <a:solidFill>
                <a:schemeClr val="lt1"/>
              </a:solidFill>
              <a:latin typeface="Calibri"/>
              <a:ea typeface="Calibri"/>
              <a:cs typeface="Calibri"/>
              <a:sym typeface="Calibri"/>
            </a:endParaRPr>
          </a:p>
        </p:txBody>
      </p:sp>
      <p:sp>
        <p:nvSpPr>
          <p:cNvPr id="514" name="Google Shape;514;p17"/>
          <p:cNvSpPr txBox="1"/>
          <p:nvPr/>
        </p:nvSpPr>
        <p:spPr>
          <a:xfrm>
            <a:off x="559271" y="3819851"/>
            <a:ext cx="2262655" cy="830997"/>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This is a sample text.</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Insert your desired</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text here.</a:t>
            </a:r>
            <a:endParaRPr b="0" i="0" sz="1600" u="none" cap="none" strike="noStrike">
              <a:solidFill>
                <a:schemeClr val="lt1"/>
              </a:solidFill>
              <a:latin typeface="Calibri"/>
              <a:ea typeface="Calibri"/>
              <a:cs typeface="Calibri"/>
              <a:sym typeface="Calibri"/>
            </a:endParaRPr>
          </a:p>
        </p:txBody>
      </p:sp>
      <p:sp>
        <p:nvSpPr>
          <p:cNvPr id="515" name="Google Shape;515;p17"/>
          <p:cNvSpPr txBox="1"/>
          <p:nvPr/>
        </p:nvSpPr>
        <p:spPr>
          <a:xfrm>
            <a:off x="557476" y="3486148"/>
            <a:ext cx="2255859" cy="4001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000"/>
              <a:buFont typeface="Arial"/>
              <a:buNone/>
            </a:pPr>
            <a:r>
              <a:rPr b="0" i="0" lang="en-US" sz="2000" u="none" cap="none" strike="noStrike">
                <a:solidFill>
                  <a:srgbClr val="3F3F3F"/>
                </a:solidFill>
                <a:latin typeface="Calibri"/>
                <a:ea typeface="Calibri"/>
                <a:cs typeface="Calibri"/>
                <a:sym typeface="Calibri"/>
              </a:rPr>
              <a:t>Sample text</a:t>
            </a:r>
            <a:endParaRPr b="0" i="0" sz="1400" u="none" cap="none" strike="noStrike">
              <a:solidFill>
                <a:srgbClr val="000000"/>
              </a:solidFill>
              <a:latin typeface="Arial"/>
              <a:ea typeface="Arial"/>
              <a:cs typeface="Arial"/>
              <a:sym typeface="Arial"/>
            </a:endParaRPr>
          </a:p>
        </p:txBody>
      </p:sp>
      <p:sp>
        <p:nvSpPr>
          <p:cNvPr id="516" name="Google Shape;516;p17"/>
          <p:cNvSpPr txBox="1"/>
          <p:nvPr/>
        </p:nvSpPr>
        <p:spPr>
          <a:xfrm>
            <a:off x="4310983" y="1431839"/>
            <a:ext cx="50601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Calibri"/>
                <a:ea typeface="Calibri"/>
                <a:cs typeface="Calibri"/>
                <a:sym typeface="Calibri"/>
              </a:rPr>
              <a:t>01</a:t>
            </a:r>
            <a:endParaRPr b="0" i="0" sz="1400" u="none" cap="none" strike="noStrike">
              <a:solidFill>
                <a:srgbClr val="000000"/>
              </a:solidFill>
              <a:latin typeface="Arial"/>
              <a:ea typeface="Arial"/>
              <a:cs typeface="Arial"/>
              <a:sym typeface="Arial"/>
            </a:endParaRPr>
          </a:p>
        </p:txBody>
      </p:sp>
      <p:sp>
        <p:nvSpPr>
          <p:cNvPr id="517" name="Google Shape;517;p17"/>
          <p:cNvSpPr txBox="1"/>
          <p:nvPr/>
        </p:nvSpPr>
        <p:spPr>
          <a:xfrm>
            <a:off x="4310983" y="2129072"/>
            <a:ext cx="50601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Calibri"/>
                <a:ea typeface="Calibri"/>
                <a:cs typeface="Calibri"/>
                <a:sym typeface="Calibri"/>
              </a:rPr>
              <a:t>02</a:t>
            </a:r>
            <a:endParaRPr b="0" i="0" sz="1400" u="none" cap="none" strike="noStrike">
              <a:solidFill>
                <a:srgbClr val="000000"/>
              </a:solidFill>
              <a:latin typeface="Arial"/>
              <a:ea typeface="Arial"/>
              <a:cs typeface="Arial"/>
              <a:sym typeface="Arial"/>
            </a:endParaRPr>
          </a:p>
        </p:txBody>
      </p:sp>
      <p:sp>
        <p:nvSpPr>
          <p:cNvPr id="518" name="Google Shape;518;p17"/>
          <p:cNvSpPr txBox="1"/>
          <p:nvPr/>
        </p:nvSpPr>
        <p:spPr>
          <a:xfrm>
            <a:off x="4310983" y="2834011"/>
            <a:ext cx="50601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Calibri"/>
                <a:ea typeface="Calibri"/>
                <a:cs typeface="Calibri"/>
                <a:sym typeface="Calibri"/>
              </a:rPr>
              <a:t>03</a:t>
            </a:r>
            <a:endParaRPr b="0" i="0" sz="1400" u="none" cap="none" strike="noStrike">
              <a:solidFill>
                <a:srgbClr val="000000"/>
              </a:solidFill>
              <a:latin typeface="Arial"/>
              <a:ea typeface="Arial"/>
              <a:cs typeface="Arial"/>
              <a:sym typeface="Arial"/>
            </a:endParaRPr>
          </a:p>
        </p:txBody>
      </p:sp>
      <p:sp>
        <p:nvSpPr>
          <p:cNvPr id="519" name="Google Shape;519;p17"/>
          <p:cNvSpPr txBox="1"/>
          <p:nvPr/>
        </p:nvSpPr>
        <p:spPr>
          <a:xfrm>
            <a:off x="4310983" y="3528855"/>
            <a:ext cx="50601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Calibri"/>
                <a:ea typeface="Calibri"/>
                <a:cs typeface="Calibri"/>
                <a:sym typeface="Calibri"/>
              </a:rPr>
              <a:t>04</a:t>
            </a:r>
            <a:endParaRPr b="0" i="0" sz="1400" u="none" cap="none" strike="noStrike">
              <a:solidFill>
                <a:srgbClr val="000000"/>
              </a:solidFill>
              <a:latin typeface="Arial"/>
              <a:ea typeface="Arial"/>
              <a:cs typeface="Arial"/>
              <a:sym typeface="Arial"/>
            </a:endParaRPr>
          </a:p>
        </p:txBody>
      </p:sp>
      <p:sp>
        <p:nvSpPr>
          <p:cNvPr id="520" name="Google Shape;520;p17"/>
          <p:cNvSpPr txBox="1"/>
          <p:nvPr/>
        </p:nvSpPr>
        <p:spPr>
          <a:xfrm>
            <a:off x="4310983" y="4233601"/>
            <a:ext cx="50601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Calibri"/>
                <a:ea typeface="Calibri"/>
                <a:cs typeface="Calibri"/>
                <a:sym typeface="Calibri"/>
              </a:rPr>
              <a:t>05</a:t>
            </a:r>
            <a:endParaRPr b="0" i="0" sz="1400" u="none" cap="none" strike="noStrike">
              <a:solidFill>
                <a:srgbClr val="000000"/>
              </a:solidFill>
              <a:latin typeface="Arial"/>
              <a:ea typeface="Arial"/>
              <a:cs typeface="Arial"/>
              <a:sym typeface="Arial"/>
            </a:endParaRPr>
          </a:p>
        </p:txBody>
      </p:sp>
      <p:sp>
        <p:nvSpPr>
          <p:cNvPr id="521" name="Google Shape;521;p17"/>
          <p:cNvSpPr txBox="1"/>
          <p:nvPr/>
        </p:nvSpPr>
        <p:spPr>
          <a:xfrm>
            <a:off x="4310983" y="4943262"/>
            <a:ext cx="50601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Calibri"/>
                <a:ea typeface="Calibri"/>
                <a:cs typeface="Calibri"/>
                <a:sym typeface="Calibri"/>
              </a:rPr>
              <a:t>06</a:t>
            </a:r>
            <a:endParaRPr b="0" i="0" sz="1400" u="none" cap="none" strike="noStrike">
              <a:solidFill>
                <a:srgbClr val="000000"/>
              </a:solidFill>
              <a:latin typeface="Arial"/>
              <a:ea typeface="Arial"/>
              <a:cs typeface="Arial"/>
              <a:sym typeface="Arial"/>
            </a:endParaRPr>
          </a:p>
        </p:txBody>
      </p:sp>
      <p:sp>
        <p:nvSpPr>
          <p:cNvPr id="522" name="Google Shape;522;p17"/>
          <p:cNvSpPr txBox="1"/>
          <p:nvPr/>
        </p:nvSpPr>
        <p:spPr>
          <a:xfrm>
            <a:off x="4310983" y="5636620"/>
            <a:ext cx="50601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Calibri"/>
                <a:ea typeface="Calibri"/>
                <a:cs typeface="Calibri"/>
                <a:sym typeface="Calibri"/>
              </a:rPr>
              <a:t>07</a:t>
            </a:r>
            <a:endParaRPr b="0" i="0" sz="1400" u="none" cap="none" strike="noStrike">
              <a:solidFill>
                <a:srgbClr val="000000"/>
              </a:solidFill>
              <a:latin typeface="Arial"/>
              <a:ea typeface="Arial"/>
              <a:cs typeface="Arial"/>
              <a:sym typeface="Arial"/>
            </a:endParaRPr>
          </a:p>
        </p:txBody>
      </p:sp>
      <p:sp>
        <p:nvSpPr>
          <p:cNvPr id="523" name="Google Shape;523;p17"/>
          <p:cNvSpPr/>
          <p:nvPr/>
        </p:nvSpPr>
        <p:spPr>
          <a:xfrm>
            <a:off x="4937245" y="5649630"/>
            <a:ext cx="275230" cy="367691"/>
          </a:xfrm>
          <a:custGeom>
            <a:rect b="b" l="l" r="r" t="t"/>
            <a:pathLst>
              <a:path extrusionOk="0" h="3323" w="2342">
                <a:moveTo>
                  <a:pt x="552" y="661"/>
                </a:moveTo>
                <a:lnTo>
                  <a:pt x="1790" y="661"/>
                </a:lnTo>
                <a:lnTo>
                  <a:pt x="1784" y="740"/>
                </a:lnTo>
                <a:lnTo>
                  <a:pt x="1774" y="817"/>
                </a:lnTo>
                <a:lnTo>
                  <a:pt x="1760" y="892"/>
                </a:lnTo>
                <a:lnTo>
                  <a:pt x="1742" y="966"/>
                </a:lnTo>
                <a:lnTo>
                  <a:pt x="1720" y="1037"/>
                </a:lnTo>
                <a:lnTo>
                  <a:pt x="1695" y="1106"/>
                </a:lnTo>
                <a:lnTo>
                  <a:pt x="1667" y="1170"/>
                </a:lnTo>
                <a:lnTo>
                  <a:pt x="1635" y="1232"/>
                </a:lnTo>
                <a:lnTo>
                  <a:pt x="1600" y="1289"/>
                </a:lnTo>
                <a:lnTo>
                  <a:pt x="1562" y="1343"/>
                </a:lnTo>
                <a:lnTo>
                  <a:pt x="1522" y="1392"/>
                </a:lnTo>
                <a:lnTo>
                  <a:pt x="1478" y="1436"/>
                </a:lnTo>
                <a:lnTo>
                  <a:pt x="1433" y="1474"/>
                </a:lnTo>
                <a:lnTo>
                  <a:pt x="1431" y="1475"/>
                </a:lnTo>
                <a:lnTo>
                  <a:pt x="1425" y="1478"/>
                </a:lnTo>
                <a:lnTo>
                  <a:pt x="1416" y="1484"/>
                </a:lnTo>
                <a:lnTo>
                  <a:pt x="1402" y="1492"/>
                </a:lnTo>
                <a:lnTo>
                  <a:pt x="1388" y="1504"/>
                </a:lnTo>
                <a:lnTo>
                  <a:pt x="1371" y="1518"/>
                </a:lnTo>
                <a:lnTo>
                  <a:pt x="1351" y="1536"/>
                </a:lnTo>
                <a:lnTo>
                  <a:pt x="1337" y="1561"/>
                </a:lnTo>
                <a:lnTo>
                  <a:pt x="1324" y="1591"/>
                </a:lnTo>
                <a:lnTo>
                  <a:pt x="1311" y="1626"/>
                </a:lnTo>
                <a:lnTo>
                  <a:pt x="1301" y="1665"/>
                </a:lnTo>
                <a:lnTo>
                  <a:pt x="1292" y="1706"/>
                </a:lnTo>
                <a:lnTo>
                  <a:pt x="1284" y="1750"/>
                </a:lnTo>
                <a:lnTo>
                  <a:pt x="1278" y="1796"/>
                </a:lnTo>
                <a:lnTo>
                  <a:pt x="1272" y="1843"/>
                </a:lnTo>
                <a:lnTo>
                  <a:pt x="1266" y="1889"/>
                </a:lnTo>
                <a:lnTo>
                  <a:pt x="1262" y="1935"/>
                </a:lnTo>
                <a:lnTo>
                  <a:pt x="1258" y="1980"/>
                </a:lnTo>
                <a:lnTo>
                  <a:pt x="1256" y="2023"/>
                </a:lnTo>
                <a:lnTo>
                  <a:pt x="1254" y="2063"/>
                </a:lnTo>
                <a:lnTo>
                  <a:pt x="1252" y="2099"/>
                </a:lnTo>
                <a:lnTo>
                  <a:pt x="1251" y="2131"/>
                </a:lnTo>
                <a:lnTo>
                  <a:pt x="1250" y="2159"/>
                </a:lnTo>
                <a:lnTo>
                  <a:pt x="1250" y="2179"/>
                </a:lnTo>
                <a:lnTo>
                  <a:pt x="1249" y="2195"/>
                </a:lnTo>
                <a:lnTo>
                  <a:pt x="1249" y="2202"/>
                </a:lnTo>
                <a:lnTo>
                  <a:pt x="1285" y="2207"/>
                </a:lnTo>
                <a:lnTo>
                  <a:pt x="1321" y="2217"/>
                </a:lnTo>
                <a:lnTo>
                  <a:pt x="1356" y="2232"/>
                </a:lnTo>
                <a:lnTo>
                  <a:pt x="1393" y="2251"/>
                </a:lnTo>
                <a:lnTo>
                  <a:pt x="1430" y="2276"/>
                </a:lnTo>
                <a:lnTo>
                  <a:pt x="1468" y="2307"/>
                </a:lnTo>
                <a:lnTo>
                  <a:pt x="1509" y="2344"/>
                </a:lnTo>
                <a:lnTo>
                  <a:pt x="1547" y="2379"/>
                </a:lnTo>
                <a:lnTo>
                  <a:pt x="1583" y="2410"/>
                </a:lnTo>
                <a:lnTo>
                  <a:pt x="1616" y="2439"/>
                </a:lnTo>
                <a:lnTo>
                  <a:pt x="1644" y="2465"/>
                </a:lnTo>
                <a:lnTo>
                  <a:pt x="1671" y="2489"/>
                </a:lnTo>
                <a:lnTo>
                  <a:pt x="1695" y="2512"/>
                </a:lnTo>
                <a:lnTo>
                  <a:pt x="1716" y="2532"/>
                </a:lnTo>
                <a:lnTo>
                  <a:pt x="1735" y="2553"/>
                </a:lnTo>
                <a:lnTo>
                  <a:pt x="1752" y="2571"/>
                </a:lnTo>
                <a:lnTo>
                  <a:pt x="1766" y="2591"/>
                </a:lnTo>
                <a:lnTo>
                  <a:pt x="1778" y="2610"/>
                </a:lnTo>
                <a:lnTo>
                  <a:pt x="1788" y="2630"/>
                </a:lnTo>
                <a:lnTo>
                  <a:pt x="1796" y="2650"/>
                </a:lnTo>
                <a:lnTo>
                  <a:pt x="1803" y="2672"/>
                </a:lnTo>
                <a:lnTo>
                  <a:pt x="1808" y="2695"/>
                </a:lnTo>
                <a:lnTo>
                  <a:pt x="1812" y="2721"/>
                </a:lnTo>
                <a:lnTo>
                  <a:pt x="1814" y="2748"/>
                </a:lnTo>
                <a:lnTo>
                  <a:pt x="588" y="2748"/>
                </a:lnTo>
                <a:lnTo>
                  <a:pt x="593" y="2706"/>
                </a:lnTo>
                <a:lnTo>
                  <a:pt x="604" y="2665"/>
                </a:lnTo>
                <a:lnTo>
                  <a:pt x="620" y="2626"/>
                </a:lnTo>
                <a:lnTo>
                  <a:pt x="640" y="2589"/>
                </a:lnTo>
                <a:lnTo>
                  <a:pt x="665" y="2552"/>
                </a:lnTo>
                <a:lnTo>
                  <a:pt x="693" y="2516"/>
                </a:lnTo>
                <a:lnTo>
                  <a:pt x="727" y="2481"/>
                </a:lnTo>
                <a:lnTo>
                  <a:pt x="763" y="2446"/>
                </a:lnTo>
                <a:lnTo>
                  <a:pt x="802" y="2411"/>
                </a:lnTo>
                <a:lnTo>
                  <a:pt x="844" y="2377"/>
                </a:lnTo>
                <a:lnTo>
                  <a:pt x="889" y="2342"/>
                </a:lnTo>
                <a:lnTo>
                  <a:pt x="934" y="2307"/>
                </a:lnTo>
                <a:lnTo>
                  <a:pt x="937" y="2304"/>
                </a:lnTo>
                <a:lnTo>
                  <a:pt x="942" y="2300"/>
                </a:lnTo>
                <a:lnTo>
                  <a:pt x="951" y="2293"/>
                </a:lnTo>
                <a:lnTo>
                  <a:pt x="962" y="2285"/>
                </a:lnTo>
                <a:lnTo>
                  <a:pt x="977" y="2275"/>
                </a:lnTo>
                <a:lnTo>
                  <a:pt x="995" y="2264"/>
                </a:lnTo>
                <a:lnTo>
                  <a:pt x="1015" y="2253"/>
                </a:lnTo>
                <a:lnTo>
                  <a:pt x="1038" y="2241"/>
                </a:lnTo>
                <a:lnTo>
                  <a:pt x="1063" y="2231"/>
                </a:lnTo>
                <a:lnTo>
                  <a:pt x="1090" y="2220"/>
                </a:lnTo>
                <a:lnTo>
                  <a:pt x="1119" y="2212"/>
                </a:lnTo>
                <a:lnTo>
                  <a:pt x="1150" y="2205"/>
                </a:lnTo>
                <a:lnTo>
                  <a:pt x="1148" y="2203"/>
                </a:lnTo>
                <a:lnTo>
                  <a:pt x="1147" y="2201"/>
                </a:lnTo>
                <a:lnTo>
                  <a:pt x="1147" y="2199"/>
                </a:lnTo>
                <a:lnTo>
                  <a:pt x="1146" y="2199"/>
                </a:lnTo>
                <a:lnTo>
                  <a:pt x="1145" y="2122"/>
                </a:lnTo>
                <a:lnTo>
                  <a:pt x="1141" y="2050"/>
                </a:lnTo>
                <a:lnTo>
                  <a:pt x="1135" y="1983"/>
                </a:lnTo>
                <a:lnTo>
                  <a:pt x="1126" y="1921"/>
                </a:lnTo>
                <a:lnTo>
                  <a:pt x="1117" y="1864"/>
                </a:lnTo>
                <a:lnTo>
                  <a:pt x="1106" y="1811"/>
                </a:lnTo>
                <a:lnTo>
                  <a:pt x="1094" y="1763"/>
                </a:lnTo>
                <a:lnTo>
                  <a:pt x="1082" y="1720"/>
                </a:lnTo>
                <a:lnTo>
                  <a:pt x="1068" y="1681"/>
                </a:lnTo>
                <a:lnTo>
                  <a:pt x="1056" y="1646"/>
                </a:lnTo>
                <a:lnTo>
                  <a:pt x="1043" y="1615"/>
                </a:lnTo>
                <a:lnTo>
                  <a:pt x="1032" y="1590"/>
                </a:lnTo>
                <a:lnTo>
                  <a:pt x="1020" y="1568"/>
                </a:lnTo>
                <a:lnTo>
                  <a:pt x="1011" y="1550"/>
                </a:lnTo>
                <a:lnTo>
                  <a:pt x="1003" y="1536"/>
                </a:lnTo>
                <a:lnTo>
                  <a:pt x="997" y="1527"/>
                </a:lnTo>
                <a:lnTo>
                  <a:pt x="993" y="1521"/>
                </a:lnTo>
                <a:lnTo>
                  <a:pt x="992" y="1519"/>
                </a:lnTo>
                <a:lnTo>
                  <a:pt x="881" y="1457"/>
                </a:lnTo>
                <a:lnTo>
                  <a:pt x="840" y="1422"/>
                </a:lnTo>
                <a:lnTo>
                  <a:pt x="800" y="1383"/>
                </a:lnTo>
                <a:lnTo>
                  <a:pt x="764" y="1338"/>
                </a:lnTo>
                <a:lnTo>
                  <a:pt x="730" y="1291"/>
                </a:lnTo>
                <a:lnTo>
                  <a:pt x="700" y="1241"/>
                </a:lnTo>
                <a:lnTo>
                  <a:pt x="672" y="1187"/>
                </a:lnTo>
                <a:lnTo>
                  <a:pt x="646" y="1130"/>
                </a:lnTo>
                <a:lnTo>
                  <a:pt x="625" y="1070"/>
                </a:lnTo>
                <a:lnTo>
                  <a:pt x="606" y="1007"/>
                </a:lnTo>
                <a:lnTo>
                  <a:pt x="589" y="942"/>
                </a:lnTo>
                <a:lnTo>
                  <a:pt x="576" y="875"/>
                </a:lnTo>
                <a:lnTo>
                  <a:pt x="565" y="805"/>
                </a:lnTo>
                <a:lnTo>
                  <a:pt x="557" y="733"/>
                </a:lnTo>
                <a:lnTo>
                  <a:pt x="552" y="661"/>
                </a:lnTo>
                <a:close/>
                <a:moveTo>
                  <a:pt x="336" y="498"/>
                </a:moveTo>
                <a:lnTo>
                  <a:pt x="343" y="588"/>
                </a:lnTo>
                <a:lnTo>
                  <a:pt x="354" y="676"/>
                </a:lnTo>
                <a:lnTo>
                  <a:pt x="369" y="764"/>
                </a:lnTo>
                <a:lnTo>
                  <a:pt x="387" y="849"/>
                </a:lnTo>
                <a:lnTo>
                  <a:pt x="410" y="931"/>
                </a:lnTo>
                <a:lnTo>
                  <a:pt x="435" y="1012"/>
                </a:lnTo>
                <a:lnTo>
                  <a:pt x="465" y="1089"/>
                </a:lnTo>
                <a:lnTo>
                  <a:pt x="497" y="1164"/>
                </a:lnTo>
                <a:lnTo>
                  <a:pt x="533" y="1235"/>
                </a:lnTo>
                <a:lnTo>
                  <a:pt x="572" y="1302"/>
                </a:lnTo>
                <a:lnTo>
                  <a:pt x="614" y="1364"/>
                </a:lnTo>
                <a:lnTo>
                  <a:pt x="659" y="1423"/>
                </a:lnTo>
                <a:lnTo>
                  <a:pt x="706" y="1477"/>
                </a:lnTo>
                <a:lnTo>
                  <a:pt x="756" y="1526"/>
                </a:lnTo>
                <a:lnTo>
                  <a:pt x="808" y="1569"/>
                </a:lnTo>
                <a:lnTo>
                  <a:pt x="915" y="1651"/>
                </a:lnTo>
                <a:lnTo>
                  <a:pt x="808" y="1732"/>
                </a:lnTo>
                <a:lnTo>
                  <a:pt x="756" y="1776"/>
                </a:lnTo>
                <a:lnTo>
                  <a:pt x="706" y="1826"/>
                </a:lnTo>
                <a:lnTo>
                  <a:pt x="659" y="1879"/>
                </a:lnTo>
                <a:lnTo>
                  <a:pt x="614" y="1937"/>
                </a:lnTo>
                <a:lnTo>
                  <a:pt x="572" y="2000"/>
                </a:lnTo>
                <a:lnTo>
                  <a:pt x="533" y="2068"/>
                </a:lnTo>
                <a:lnTo>
                  <a:pt x="497" y="2138"/>
                </a:lnTo>
                <a:lnTo>
                  <a:pt x="465" y="2212"/>
                </a:lnTo>
                <a:lnTo>
                  <a:pt x="435" y="2290"/>
                </a:lnTo>
                <a:lnTo>
                  <a:pt x="410" y="2370"/>
                </a:lnTo>
                <a:lnTo>
                  <a:pt x="387" y="2453"/>
                </a:lnTo>
                <a:lnTo>
                  <a:pt x="369" y="2538"/>
                </a:lnTo>
                <a:lnTo>
                  <a:pt x="354" y="2625"/>
                </a:lnTo>
                <a:lnTo>
                  <a:pt x="343" y="2715"/>
                </a:lnTo>
                <a:lnTo>
                  <a:pt x="336" y="2805"/>
                </a:lnTo>
                <a:lnTo>
                  <a:pt x="2006" y="2805"/>
                </a:lnTo>
                <a:lnTo>
                  <a:pt x="1999" y="2715"/>
                </a:lnTo>
                <a:lnTo>
                  <a:pt x="1988" y="2625"/>
                </a:lnTo>
                <a:lnTo>
                  <a:pt x="1973" y="2538"/>
                </a:lnTo>
                <a:lnTo>
                  <a:pt x="1955" y="2453"/>
                </a:lnTo>
                <a:lnTo>
                  <a:pt x="1932" y="2370"/>
                </a:lnTo>
                <a:lnTo>
                  <a:pt x="1907" y="2290"/>
                </a:lnTo>
                <a:lnTo>
                  <a:pt x="1877" y="2212"/>
                </a:lnTo>
                <a:lnTo>
                  <a:pt x="1844" y="2138"/>
                </a:lnTo>
                <a:lnTo>
                  <a:pt x="1809" y="2068"/>
                </a:lnTo>
                <a:lnTo>
                  <a:pt x="1770" y="2000"/>
                </a:lnTo>
                <a:lnTo>
                  <a:pt x="1728" y="1937"/>
                </a:lnTo>
                <a:lnTo>
                  <a:pt x="1684" y="1879"/>
                </a:lnTo>
                <a:lnTo>
                  <a:pt x="1636" y="1826"/>
                </a:lnTo>
                <a:lnTo>
                  <a:pt x="1586" y="1776"/>
                </a:lnTo>
                <a:lnTo>
                  <a:pt x="1534" y="1732"/>
                </a:lnTo>
                <a:lnTo>
                  <a:pt x="1427" y="1651"/>
                </a:lnTo>
                <a:lnTo>
                  <a:pt x="1534" y="1569"/>
                </a:lnTo>
                <a:lnTo>
                  <a:pt x="1586" y="1526"/>
                </a:lnTo>
                <a:lnTo>
                  <a:pt x="1636" y="1477"/>
                </a:lnTo>
                <a:lnTo>
                  <a:pt x="1684" y="1423"/>
                </a:lnTo>
                <a:lnTo>
                  <a:pt x="1728" y="1364"/>
                </a:lnTo>
                <a:lnTo>
                  <a:pt x="1770" y="1302"/>
                </a:lnTo>
                <a:lnTo>
                  <a:pt x="1809" y="1235"/>
                </a:lnTo>
                <a:lnTo>
                  <a:pt x="1844" y="1164"/>
                </a:lnTo>
                <a:lnTo>
                  <a:pt x="1877" y="1089"/>
                </a:lnTo>
                <a:lnTo>
                  <a:pt x="1907" y="1012"/>
                </a:lnTo>
                <a:lnTo>
                  <a:pt x="1932" y="931"/>
                </a:lnTo>
                <a:lnTo>
                  <a:pt x="1955" y="849"/>
                </a:lnTo>
                <a:lnTo>
                  <a:pt x="1973" y="764"/>
                </a:lnTo>
                <a:lnTo>
                  <a:pt x="1988" y="676"/>
                </a:lnTo>
                <a:lnTo>
                  <a:pt x="1999" y="588"/>
                </a:lnTo>
                <a:lnTo>
                  <a:pt x="2006" y="498"/>
                </a:lnTo>
                <a:lnTo>
                  <a:pt x="336" y="498"/>
                </a:lnTo>
                <a:close/>
                <a:moveTo>
                  <a:pt x="0" y="0"/>
                </a:moveTo>
                <a:lnTo>
                  <a:pt x="2342" y="0"/>
                </a:lnTo>
                <a:lnTo>
                  <a:pt x="2342" y="313"/>
                </a:lnTo>
                <a:lnTo>
                  <a:pt x="2213" y="313"/>
                </a:lnTo>
                <a:lnTo>
                  <a:pt x="2213" y="395"/>
                </a:lnTo>
                <a:lnTo>
                  <a:pt x="2210" y="497"/>
                </a:lnTo>
                <a:lnTo>
                  <a:pt x="2204" y="596"/>
                </a:lnTo>
                <a:lnTo>
                  <a:pt x="2193" y="694"/>
                </a:lnTo>
                <a:lnTo>
                  <a:pt x="2176" y="791"/>
                </a:lnTo>
                <a:lnTo>
                  <a:pt x="2157" y="885"/>
                </a:lnTo>
                <a:lnTo>
                  <a:pt x="2134" y="978"/>
                </a:lnTo>
                <a:lnTo>
                  <a:pt x="2105" y="1067"/>
                </a:lnTo>
                <a:lnTo>
                  <a:pt x="2073" y="1153"/>
                </a:lnTo>
                <a:lnTo>
                  <a:pt x="2039" y="1236"/>
                </a:lnTo>
                <a:lnTo>
                  <a:pt x="1999" y="1315"/>
                </a:lnTo>
                <a:lnTo>
                  <a:pt x="1957" y="1391"/>
                </a:lnTo>
                <a:lnTo>
                  <a:pt x="1910" y="1463"/>
                </a:lnTo>
                <a:lnTo>
                  <a:pt x="1861" y="1530"/>
                </a:lnTo>
                <a:lnTo>
                  <a:pt x="1808" y="1593"/>
                </a:lnTo>
                <a:lnTo>
                  <a:pt x="1753" y="1651"/>
                </a:lnTo>
                <a:lnTo>
                  <a:pt x="1808" y="1709"/>
                </a:lnTo>
                <a:lnTo>
                  <a:pt x="1861" y="1772"/>
                </a:lnTo>
                <a:lnTo>
                  <a:pt x="1910" y="1839"/>
                </a:lnTo>
                <a:lnTo>
                  <a:pt x="1957" y="1911"/>
                </a:lnTo>
                <a:lnTo>
                  <a:pt x="1999" y="1987"/>
                </a:lnTo>
                <a:lnTo>
                  <a:pt x="2039" y="2066"/>
                </a:lnTo>
                <a:lnTo>
                  <a:pt x="2073" y="2149"/>
                </a:lnTo>
                <a:lnTo>
                  <a:pt x="2105" y="2235"/>
                </a:lnTo>
                <a:lnTo>
                  <a:pt x="2134" y="2324"/>
                </a:lnTo>
                <a:lnTo>
                  <a:pt x="2157" y="2416"/>
                </a:lnTo>
                <a:lnTo>
                  <a:pt x="2176" y="2511"/>
                </a:lnTo>
                <a:lnTo>
                  <a:pt x="2193" y="2607"/>
                </a:lnTo>
                <a:lnTo>
                  <a:pt x="2204" y="2705"/>
                </a:lnTo>
                <a:lnTo>
                  <a:pt x="2210" y="2806"/>
                </a:lnTo>
                <a:lnTo>
                  <a:pt x="2213" y="2907"/>
                </a:lnTo>
                <a:lnTo>
                  <a:pt x="2213" y="3010"/>
                </a:lnTo>
                <a:lnTo>
                  <a:pt x="2342" y="3010"/>
                </a:lnTo>
                <a:lnTo>
                  <a:pt x="2342" y="3323"/>
                </a:lnTo>
                <a:lnTo>
                  <a:pt x="0" y="3323"/>
                </a:lnTo>
                <a:lnTo>
                  <a:pt x="0" y="3010"/>
                </a:lnTo>
                <a:lnTo>
                  <a:pt x="130" y="3010"/>
                </a:lnTo>
                <a:lnTo>
                  <a:pt x="130" y="2907"/>
                </a:lnTo>
                <a:lnTo>
                  <a:pt x="132" y="2806"/>
                </a:lnTo>
                <a:lnTo>
                  <a:pt x="139" y="2705"/>
                </a:lnTo>
                <a:lnTo>
                  <a:pt x="150" y="2607"/>
                </a:lnTo>
                <a:lnTo>
                  <a:pt x="165" y="2511"/>
                </a:lnTo>
                <a:lnTo>
                  <a:pt x="185" y="2416"/>
                </a:lnTo>
                <a:lnTo>
                  <a:pt x="209" y="2324"/>
                </a:lnTo>
                <a:lnTo>
                  <a:pt x="237" y="2235"/>
                </a:lnTo>
                <a:lnTo>
                  <a:pt x="269" y="2149"/>
                </a:lnTo>
                <a:lnTo>
                  <a:pt x="304" y="2066"/>
                </a:lnTo>
                <a:lnTo>
                  <a:pt x="343" y="1987"/>
                </a:lnTo>
                <a:lnTo>
                  <a:pt x="386" y="1911"/>
                </a:lnTo>
                <a:lnTo>
                  <a:pt x="432" y="1839"/>
                </a:lnTo>
                <a:lnTo>
                  <a:pt x="481" y="1772"/>
                </a:lnTo>
                <a:lnTo>
                  <a:pt x="534" y="1709"/>
                </a:lnTo>
                <a:lnTo>
                  <a:pt x="590" y="1651"/>
                </a:lnTo>
                <a:lnTo>
                  <a:pt x="534" y="1593"/>
                </a:lnTo>
                <a:lnTo>
                  <a:pt x="481" y="1530"/>
                </a:lnTo>
                <a:lnTo>
                  <a:pt x="432" y="1463"/>
                </a:lnTo>
                <a:lnTo>
                  <a:pt x="386" y="1391"/>
                </a:lnTo>
                <a:lnTo>
                  <a:pt x="343" y="1315"/>
                </a:lnTo>
                <a:lnTo>
                  <a:pt x="304" y="1236"/>
                </a:lnTo>
                <a:lnTo>
                  <a:pt x="269" y="1153"/>
                </a:lnTo>
                <a:lnTo>
                  <a:pt x="237" y="1067"/>
                </a:lnTo>
                <a:lnTo>
                  <a:pt x="209" y="978"/>
                </a:lnTo>
                <a:lnTo>
                  <a:pt x="185" y="885"/>
                </a:lnTo>
                <a:lnTo>
                  <a:pt x="165" y="791"/>
                </a:lnTo>
                <a:lnTo>
                  <a:pt x="150" y="694"/>
                </a:lnTo>
                <a:lnTo>
                  <a:pt x="139" y="596"/>
                </a:lnTo>
                <a:lnTo>
                  <a:pt x="132" y="497"/>
                </a:lnTo>
                <a:lnTo>
                  <a:pt x="130" y="395"/>
                </a:lnTo>
                <a:lnTo>
                  <a:pt x="130" y="313"/>
                </a:lnTo>
                <a:lnTo>
                  <a:pt x="0" y="313"/>
                </a:lnTo>
                <a:lnTo>
                  <a:pt x="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grpSp>
        <p:nvGrpSpPr>
          <p:cNvPr id="524" name="Google Shape;524;p17"/>
          <p:cNvGrpSpPr/>
          <p:nvPr/>
        </p:nvGrpSpPr>
        <p:grpSpPr>
          <a:xfrm>
            <a:off x="4905319" y="4267457"/>
            <a:ext cx="339079" cy="330350"/>
            <a:chOff x="4276725" y="4691063"/>
            <a:chExt cx="347663" cy="349250"/>
          </a:xfrm>
        </p:grpSpPr>
        <p:sp>
          <p:nvSpPr>
            <p:cNvPr id="525" name="Google Shape;525;p17"/>
            <p:cNvSpPr/>
            <p:nvPr/>
          </p:nvSpPr>
          <p:spPr>
            <a:xfrm>
              <a:off x="4340225" y="4691063"/>
              <a:ext cx="284163" cy="161925"/>
            </a:xfrm>
            <a:custGeom>
              <a:rect b="b" l="l" r="r" t="t"/>
              <a:pathLst>
                <a:path extrusionOk="0" h="1529" w="2690">
                  <a:moveTo>
                    <a:pt x="2339" y="1139"/>
                  </a:moveTo>
                  <a:lnTo>
                    <a:pt x="2252" y="1266"/>
                  </a:lnTo>
                  <a:lnTo>
                    <a:pt x="2382" y="1266"/>
                  </a:lnTo>
                  <a:lnTo>
                    <a:pt x="2362" y="1202"/>
                  </a:lnTo>
                  <a:lnTo>
                    <a:pt x="2339" y="1139"/>
                  </a:lnTo>
                  <a:close/>
                  <a:moveTo>
                    <a:pt x="2182" y="848"/>
                  </a:moveTo>
                  <a:lnTo>
                    <a:pt x="1904" y="1266"/>
                  </a:lnTo>
                  <a:lnTo>
                    <a:pt x="2007" y="1266"/>
                  </a:lnTo>
                  <a:lnTo>
                    <a:pt x="2236" y="931"/>
                  </a:lnTo>
                  <a:lnTo>
                    <a:pt x="2210" y="889"/>
                  </a:lnTo>
                  <a:lnTo>
                    <a:pt x="2182" y="848"/>
                  </a:lnTo>
                  <a:close/>
                  <a:moveTo>
                    <a:pt x="1945" y="591"/>
                  </a:moveTo>
                  <a:lnTo>
                    <a:pt x="1497" y="1266"/>
                  </a:lnTo>
                  <a:lnTo>
                    <a:pt x="1661" y="1266"/>
                  </a:lnTo>
                  <a:lnTo>
                    <a:pt x="2046" y="686"/>
                  </a:lnTo>
                  <a:lnTo>
                    <a:pt x="1986" y="628"/>
                  </a:lnTo>
                  <a:lnTo>
                    <a:pt x="1945" y="591"/>
                  </a:lnTo>
                  <a:close/>
                  <a:moveTo>
                    <a:pt x="1657" y="403"/>
                  </a:moveTo>
                  <a:lnTo>
                    <a:pt x="1135" y="1190"/>
                  </a:lnTo>
                  <a:lnTo>
                    <a:pt x="1210" y="1266"/>
                  </a:lnTo>
                  <a:lnTo>
                    <a:pt x="1255" y="1266"/>
                  </a:lnTo>
                  <a:lnTo>
                    <a:pt x="1782" y="471"/>
                  </a:lnTo>
                  <a:lnTo>
                    <a:pt x="1721" y="436"/>
                  </a:lnTo>
                  <a:lnTo>
                    <a:pt x="1657" y="403"/>
                  </a:lnTo>
                  <a:close/>
                  <a:moveTo>
                    <a:pt x="615" y="334"/>
                  </a:moveTo>
                  <a:lnTo>
                    <a:pt x="574" y="348"/>
                  </a:lnTo>
                  <a:lnTo>
                    <a:pt x="509" y="374"/>
                  </a:lnTo>
                  <a:lnTo>
                    <a:pt x="445" y="403"/>
                  </a:lnTo>
                  <a:lnTo>
                    <a:pt x="382" y="436"/>
                  </a:lnTo>
                  <a:lnTo>
                    <a:pt x="478" y="530"/>
                  </a:lnTo>
                  <a:lnTo>
                    <a:pt x="615" y="334"/>
                  </a:lnTo>
                  <a:close/>
                  <a:moveTo>
                    <a:pt x="1318" y="289"/>
                  </a:moveTo>
                  <a:lnTo>
                    <a:pt x="883" y="937"/>
                  </a:lnTo>
                  <a:lnTo>
                    <a:pt x="990" y="1045"/>
                  </a:lnTo>
                  <a:lnTo>
                    <a:pt x="1466" y="326"/>
                  </a:lnTo>
                  <a:lnTo>
                    <a:pt x="1392" y="305"/>
                  </a:lnTo>
                  <a:lnTo>
                    <a:pt x="1318" y="289"/>
                  </a:lnTo>
                  <a:close/>
                  <a:moveTo>
                    <a:pt x="1052" y="263"/>
                  </a:moveTo>
                  <a:lnTo>
                    <a:pt x="979" y="265"/>
                  </a:lnTo>
                  <a:lnTo>
                    <a:pt x="906" y="271"/>
                  </a:lnTo>
                  <a:lnTo>
                    <a:pt x="622" y="676"/>
                  </a:lnTo>
                  <a:lnTo>
                    <a:pt x="737" y="792"/>
                  </a:lnTo>
                  <a:lnTo>
                    <a:pt x="1091" y="264"/>
                  </a:lnTo>
                  <a:lnTo>
                    <a:pt x="1052" y="263"/>
                  </a:lnTo>
                  <a:close/>
                  <a:moveTo>
                    <a:pt x="1052" y="0"/>
                  </a:moveTo>
                  <a:lnTo>
                    <a:pt x="1146" y="2"/>
                  </a:lnTo>
                  <a:lnTo>
                    <a:pt x="1239" y="10"/>
                  </a:lnTo>
                  <a:lnTo>
                    <a:pt x="1332" y="23"/>
                  </a:lnTo>
                  <a:lnTo>
                    <a:pt x="1423" y="41"/>
                  </a:lnTo>
                  <a:lnTo>
                    <a:pt x="1512" y="64"/>
                  </a:lnTo>
                  <a:lnTo>
                    <a:pt x="1600" y="92"/>
                  </a:lnTo>
                  <a:lnTo>
                    <a:pt x="1687" y="126"/>
                  </a:lnTo>
                  <a:lnTo>
                    <a:pt x="1771" y="164"/>
                  </a:lnTo>
                  <a:lnTo>
                    <a:pt x="1853" y="206"/>
                  </a:lnTo>
                  <a:lnTo>
                    <a:pt x="1933" y="253"/>
                  </a:lnTo>
                  <a:lnTo>
                    <a:pt x="2009" y="304"/>
                  </a:lnTo>
                  <a:lnTo>
                    <a:pt x="2084" y="361"/>
                  </a:lnTo>
                  <a:lnTo>
                    <a:pt x="2155" y="421"/>
                  </a:lnTo>
                  <a:lnTo>
                    <a:pt x="2223" y="485"/>
                  </a:lnTo>
                  <a:lnTo>
                    <a:pt x="2286" y="554"/>
                  </a:lnTo>
                  <a:lnTo>
                    <a:pt x="2345" y="625"/>
                  </a:lnTo>
                  <a:lnTo>
                    <a:pt x="2400" y="698"/>
                  </a:lnTo>
                  <a:lnTo>
                    <a:pt x="2451" y="776"/>
                  </a:lnTo>
                  <a:lnTo>
                    <a:pt x="2498" y="855"/>
                  </a:lnTo>
                  <a:lnTo>
                    <a:pt x="2540" y="937"/>
                  </a:lnTo>
                  <a:lnTo>
                    <a:pt x="2577" y="1023"/>
                  </a:lnTo>
                  <a:lnTo>
                    <a:pt x="2609" y="1109"/>
                  </a:lnTo>
                  <a:lnTo>
                    <a:pt x="2637" y="1197"/>
                  </a:lnTo>
                  <a:lnTo>
                    <a:pt x="2659" y="1288"/>
                  </a:lnTo>
                  <a:lnTo>
                    <a:pt x="2677" y="1380"/>
                  </a:lnTo>
                  <a:lnTo>
                    <a:pt x="2690" y="1474"/>
                  </a:lnTo>
                  <a:lnTo>
                    <a:pt x="2689" y="1488"/>
                  </a:lnTo>
                  <a:lnTo>
                    <a:pt x="2685" y="1501"/>
                  </a:lnTo>
                  <a:lnTo>
                    <a:pt x="2677" y="1513"/>
                  </a:lnTo>
                  <a:lnTo>
                    <a:pt x="2666" y="1522"/>
                  </a:lnTo>
                  <a:lnTo>
                    <a:pt x="2653" y="1527"/>
                  </a:lnTo>
                  <a:lnTo>
                    <a:pt x="2640" y="1529"/>
                  </a:lnTo>
                  <a:lnTo>
                    <a:pt x="1123" y="1529"/>
                  </a:lnTo>
                  <a:lnTo>
                    <a:pt x="1110" y="1528"/>
                  </a:lnTo>
                  <a:lnTo>
                    <a:pt x="1097" y="1523"/>
                  </a:lnTo>
                  <a:lnTo>
                    <a:pt x="1087" y="1515"/>
                  </a:lnTo>
                  <a:lnTo>
                    <a:pt x="14" y="440"/>
                  </a:lnTo>
                  <a:lnTo>
                    <a:pt x="6" y="429"/>
                  </a:lnTo>
                  <a:lnTo>
                    <a:pt x="1" y="416"/>
                  </a:lnTo>
                  <a:lnTo>
                    <a:pt x="0" y="402"/>
                  </a:lnTo>
                  <a:lnTo>
                    <a:pt x="2" y="388"/>
                  </a:lnTo>
                  <a:lnTo>
                    <a:pt x="9" y="375"/>
                  </a:lnTo>
                  <a:lnTo>
                    <a:pt x="18" y="365"/>
                  </a:lnTo>
                  <a:lnTo>
                    <a:pt x="93" y="308"/>
                  </a:lnTo>
                  <a:lnTo>
                    <a:pt x="171" y="256"/>
                  </a:lnTo>
                  <a:lnTo>
                    <a:pt x="250" y="208"/>
                  </a:lnTo>
                  <a:lnTo>
                    <a:pt x="333" y="166"/>
                  </a:lnTo>
                  <a:lnTo>
                    <a:pt x="417" y="128"/>
                  </a:lnTo>
                  <a:lnTo>
                    <a:pt x="504" y="94"/>
                  </a:lnTo>
                  <a:lnTo>
                    <a:pt x="592" y="65"/>
                  </a:lnTo>
                  <a:lnTo>
                    <a:pt x="682" y="42"/>
                  </a:lnTo>
                  <a:lnTo>
                    <a:pt x="773" y="24"/>
                  </a:lnTo>
                  <a:lnTo>
                    <a:pt x="866" y="10"/>
                  </a:lnTo>
                  <a:lnTo>
                    <a:pt x="958" y="3"/>
                  </a:lnTo>
                  <a:lnTo>
                    <a:pt x="1052"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26" name="Google Shape;526;p17"/>
            <p:cNvSpPr/>
            <p:nvPr/>
          </p:nvSpPr>
          <p:spPr>
            <a:xfrm>
              <a:off x="4276725" y="4754563"/>
              <a:ext cx="157163" cy="250825"/>
            </a:xfrm>
            <a:custGeom>
              <a:rect b="b" l="l" r="r" t="t"/>
              <a:pathLst>
                <a:path extrusionOk="0" h="2369" w="1481">
                  <a:moveTo>
                    <a:pt x="435" y="383"/>
                  </a:moveTo>
                  <a:lnTo>
                    <a:pt x="403" y="446"/>
                  </a:lnTo>
                  <a:lnTo>
                    <a:pt x="373" y="510"/>
                  </a:lnTo>
                  <a:lnTo>
                    <a:pt x="348" y="575"/>
                  </a:lnTo>
                  <a:lnTo>
                    <a:pt x="322" y="653"/>
                  </a:lnTo>
                  <a:lnTo>
                    <a:pt x="301" y="731"/>
                  </a:lnTo>
                  <a:lnTo>
                    <a:pt x="284" y="810"/>
                  </a:lnTo>
                  <a:lnTo>
                    <a:pt x="273" y="891"/>
                  </a:lnTo>
                  <a:lnTo>
                    <a:pt x="266" y="972"/>
                  </a:lnTo>
                  <a:lnTo>
                    <a:pt x="263" y="1053"/>
                  </a:lnTo>
                  <a:lnTo>
                    <a:pt x="266" y="1148"/>
                  </a:lnTo>
                  <a:lnTo>
                    <a:pt x="276" y="1241"/>
                  </a:lnTo>
                  <a:lnTo>
                    <a:pt x="291" y="1333"/>
                  </a:lnTo>
                  <a:lnTo>
                    <a:pt x="312" y="1423"/>
                  </a:lnTo>
                  <a:lnTo>
                    <a:pt x="340" y="1512"/>
                  </a:lnTo>
                  <a:lnTo>
                    <a:pt x="373" y="1598"/>
                  </a:lnTo>
                  <a:lnTo>
                    <a:pt x="413" y="1683"/>
                  </a:lnTo>
                  <a:lnTo>
                    <a:pt x="448" y="1748"/>
                  </a:lnTo>
                  <a:lnTo>
                    <a:pt x="487" y="1811"/>
                  </a:lnTo>
                  <a:lnTo>
                    <a:pt x="529" y="1872"/>
                  </a:lnTo>
                  <a:lnTo>
                    <a:pt x="574" y="1931"/>
                  </a:lnTo>
                  <a:lnTo>
                    <a:pt x="624" y="1988"/>
                  </a:lnTo>
                  <a:lnTo>
                    <a:pt x="1162" y="1111"/>
                  </a:lnTo>
                  <a:lnTo>
                    <a:pt x="435" y="383"/>
                  </a:lnTo>
                  <a:close/>
                  <a:moveTo>
                    <a:pt x="401" y="0"/>
                  </a:moveTo>
                  <a:lnTo>
                    <a:pt x="415" y="1"/>
                  </a:lnTo>
                  <a:lnTo>
                    <a:pt x="428" y="6"/>
                  </a:lnTo>
                  <a:lnTo>
                    <a:pt x="439" y="15"/>
                  </a:lnTo>
                  <a:lnTo>
                    <a:pt x="1466" y="1043"/>
                  </a:lnTo>
                  <a:lnTo>
                    <a:pt x="1475" y="1054"/>
                  </a:lnTo>
                  <a:lnTo>
                    <a:pt x="1480" y="1067"/>
                  </a:lnTo>
                  <a:lnTo>
                    <a:pt x="1481" y="1081"/>
                  </a:lnTo>
                  <a:lnTo>
                    <a:pt x="1479" y="1094"/>
                  </a:lnTo>
                  <a:lnTo>
                    <a:pt x="1474" y="1106"/>
                  </a:lnTo>
                  <a:lnTo>
                    <a:pt x="713" y="2345"/>
                  </a:lnTo>
                  <a:lnTo>
                    <a:pt x="704" y="2356"/>
                  </a:lnTo>
                  <a:lnTo>
                    <a:pt x="692" y="2364"/>
                  </a:lnTo>
                  <a:lnTo>
                    <a:pt x="679" y="2368"/>
                  </a:lnTo>
                  <a:lnTo>
                    <a:pt x="670" y="2369"/>
                  </a:lnTo>
                  <a:lnTo>
                    <a:pt x="654" y="2366"/>
                  </a:lnTo>
                  <a:lnTo>
                    <a:pt x="639" y="2359"/>
                  </a:lnTo>
                  <a:lnTo>
                    <a:pt x="564" y="2298"/>
                  </a:lnTo>
                  <a:lnTo>
                    <a:pt x="494" y="2234"/>
                  </a:lnTo>
                  <a:lnTo>
                    <a:pt x="429" y="2166"/>
                  </a:lnTo>
                  <a:lnTo>
                    <a:pt x="368" y="2094"/>
                  </a:lnTo>
                  <a:lnTo>
                    <a:pt x="311" y="2020"/>
                  </a:lnTo>
                  <a:lnTo>
                    <a:pt x="259" y="1944"/>
                  </a:lnTo>
                  <a:lnTo>
                    <a:pt x="211" y="1863"/>
                  </a:lnTo>
                  <a:lnTo>
                    <a:pt x="167" y="1781"/>
                  </a:lnTo>
                  <a:lnTo>
                    <a:pt x="128" y="1696"/>
                  </a:lnTo>
                  <a:lnTo>
                    <a:pt x="95" y="1610"/>
                  </a:lnTo>
                  <a:lnTo>
                    <a:pt x="66" y="1521"/>
                  </a:lnTo>
                  <a:lnTo>
                    <a:pt x="43" y="1430"/>
                  </a:lnTo>
                  <a:lnTo>
                    <a:pt x="24" y="1338"/>
                  </a:lnTo>
                  <a:lnTo>
                    <a:pt x="11" y="1244"/>
                  </a:lnTo>
                  <a:lnTo>
                    <a:pt x="3" y="1150"/>
                  </a:lnTo>
                  <a:lnTo>
                    <a:pt x="0" y="1053"/>
                  </a:lnTo>
                  <a:lnTo>
                    <a:pt x="3" y="960"/>
                  </a:lnTo>
                  <a:lnTo>
                    <a:pt x="11" y="867"/>
                  </a:lnTo>
                  <a:lnTo>
                    <a:pt x="24" y="775"/>
                  </a:lnTo>
                  <a:lnTo>
                    <a:pt x="42" y="684"/>
                  </a:lnTo>
                  <a:lnTo>
                    <a:pt x="66" y="593"/>
                  </a:lnTo>
                  <a:lnTo>
                    <a:pt x="94" y="505"/>
                  </a:lnTo>
                  <a:lnTo>
                    <a:pt x="127" y="419"/>
                  </a:lnTo>
                  <a:lnTo>
                    <a:pt x="165" y="333"/>
                  </a:lnTo>
                  <a:lnTo>
                    <a:pt x="209" y="251"/>
                  </a:lnTo>
                  <a:lnTo>
                    <a:pt x="256" y="170"/>
                  </a:lnTo>
                  <a:lnTo>
                    <a:pt x="308" y="93"/>
                  </a:lnTo>
                  <a:lnTo>
                    <a:pt x="364" y="19"/>
                  </a:lnTo>
                  <a:lnTo>
                    <a:pt x="374" y="9"/>
                  </a:lnTo>
                  <a:lnTo>
                    <a:pt x="387" y="3"/>
                  </a:lnTo>
                  <a:lnTo>
                    <a:pt x="401"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27" name="Google Shape;527;p17"/>
            <p:cNvSpPr/>
            <p:nvPr/>
          </p:nvSpPr>
          <p:spPr>
            <a:xfrm>
              <a:off x="4373563" y="4878388"/>
              <a:ext cx="250825" cy="161925"/>
            </a:xfrm>
            <a:custGeom>
              <a:rect b="b" l="l" r="r" t="t"/>
              <a:pathLst>
                <a:path extrusionOk="0" h="1530" w="2375">
                  <a:moveTo>
                    <a:pt x="832" y="0"/>
                  </a:moveTo>
                  <a:lnTo>
                    <a:pt x="2325" y="0"/>
                  </a:lnTo>
                  <a:lnTo>
                    <a:pt x="2338" y="2"/>
                  </a:lnTo>
                  <a:lnTo>
                    <a:pt x="2351" y="8"/>
                  </a:lnTo>
                  <a:lnTo>
                    <a:pt x="2362" y="17"/>
                  </a:lnTo>
                  <a:lnTo>
                    <a:pt x="2370" y="29"/>
                  </a:lnTo>
                  <a:lnTo>
                    <a:pt x="2374" y="42"/>
                  </a:lnTo>
                  <a:lnTo>
                    <a:pt x="2375" y="56"/>
                  </a:lnTo>
                  <a:lnTo>
                    <a:pt x="2362" y="150"/>
                  </a:lnTo>
                  <a:lnTo>
                    <a:pt x="2344" y="242"/>
                  </a:lnTo>
                  <a:lnTo>
                    <a:pt x="2322" y="333"/>
                  </a:lnTo>
                  <a:lnTo>
                    <a:pt x="2294" y="421"/>
                  </a:lnTo>
                  <a:lnTo>
                    <a:pt x="2262" y="507"/>
                  </a:lnTo>
                  <a:lnTo>
                    <a:pt x="2225" y="592"/>
                  </a:lnTo>
                  <a:lnTo>
                    <a:pt x="2183" y="674"/>
                  </a:lnTo>
                  <a:lnTo>
                    <a:pt x="2136" y="754"/>
                  </a:lnTo>
                  <a:lnTo>
                    <a:pt x="2085" y="831"/>
                  </a:lnTo>
                  <a:lnTo>
                    <a:pt x="2030" y="905"/>
                  </a:lnTo>
                  <a:lnTo>
                    <a:pt x="1971" y="976"/>
                  </a:lnTo>
                  <a:lnTo>
                    <a:pt x="1908" y="1045"/>
                  </a:lnTo>
                  <a:lnTo>
                    <a:pt x="1840" y="1109"/>
                  </a:lnTo>
                  <a:lnTo>
                    <a:pt x="1769" y="1169"/>
                  </a:lnTo>
                  <a:lnTo>
                    <a:pt x="1694" y="1226"/>
                  </a:lnTo>
                  <a:lnTo>
                    <a:pt x="1618" y="1277"/>
                  </a:lnTo>
                  <a:lnTo>
                    <a:pt x="1538" y="1324"/>
                  </a:lnTo>
                  <a:lnTo>
                    <a:pt x="1456" y="1366"/>
                  </a:lnTo>
                  <a:lnTo>
                    <a:pt x="1372" y="1404"/>
                  </a:lnTo>
                  <a:lnTo>
                    <a:pt x="1285" y="1437"/>
                  </a:lnTo>
                  <a:lnTo>
                    <a:pt x="1197" y="1465"/>
                  </a:lnTo>
                  <a:lnTo>
                    <a:pt x="1108" y="1488"/>
                  </a:lnTo>
                  <a:lnTo>
                    <a:pt x="1017" y="1506"/>
                  </a:lnTo>
                  <a:lnTo>
                    <a:pt x="924" y="1519"/>
                  </a:lnTo>
                  <a:lnTo>
                    <a:pt x="831" y="1527"/>
                  </a:lnTo>
                  <a:lnTo>
                    <a:pt x="737" y="1530"/>
                  </a:lnTo>
                  <a:lnTo>
                    <a:pt x="644" y="1527"/>
                  </a:lnTo>
                  <a:lnTo>
                    <a:pt x="553" y="1520"/>
                  </a:lnTo>
                  <a:lnTo>
                    <a:pt x="462" y="1507"/>
                  </a:lnTo>
                  <a:lnTo>
                    <a:pt x="373" y="1490"/>
                  </a:lnTo>
                  <a:lnTo>
                    <a:pt x="285" y="1468"/>
                  </a:lnTo>
                  <a:lnTo>
                    <a:pt x="199" y="1440"/>
                  </a:lnTo>
                  <a:lnTo>
                    <a:pt x="113" y="1407"/>
                  </a:lnTo>
                  <a:lnTo>
                    <a:pt x="29" y="1370"/>
                  </a:lnTo>
                  <a:lnTo>
                    <a:pt x="17" y="1362"/>
                  </a:lnTo>
                  <a:lnTo>
                    <a:pt x="8" y="1352"/>
                  </a:lnTo>
                  <a:lnTo>
                    <a:pt x="2" y="1339"/>
                  </a:lnTo>
                  <a:lnTo>
                    <a:pt x="0" y="1325"/>
                  </a:lnTo>
                  <a:lnTo>
                    <a:pt x="2" y="1311"/>
                  </a:lnTo>
                  <a:lnTo>
                    <a:pt x="8" y="1298"/>
                  </a:lnTo>
                  <a:lnTo>
                    <a:pt x="789" y="24"/>
                  </a:lnTo>
                  <a:lnTo>
                    <a:pt x="798" y="14"/>
                  </a:lnTo>
                  <a:lnTo>
                    <a:pt x="808" y="7"/>
                  </a:lnTo>
                  <a:lnTo>
                    <a:pt x="820" y="2"/>
                  </a:lnTo>
                  <a:lnTo>
                    <a:pt x="832"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grpSp>
      <p:grpSp>
        <p:nvGrpSpPr>
          <p:cNvPr id="528" name="Google Shape;528;p17"/>
          <p:cNvGrpSpPr/>
          <p:nvPr/>
        </p:nvGrpSpPr>
        <p:grpSpPr>
          <a:xfrm>
            <a:off x="4892916" y="2851194"/>
            <a:ext cx="363887" cy="361201"/>
            <a:chOff x="5509038" y="2829908"/>
            <a:chExt cx="376386" cy="373901"/>
          </a:xfrm>
        </p:grpSpPr>
        <p:sp>
          <p:nvSpPr>
            <p:cNvPr id="529" name="Google Shape;529;p17"/>
            <p:cNvSpPr/>
            <p:nvPr/>
          </p:nvSpPr>
          <p:spPr>
            <a:xfrm>
              <a:off x="5509038" y="2887049"/>
              <a:ext cx="318002" cy="316760"/>
            </a:xfrm>
            <a:custGeom>
              <a:rect b="b" l="l" r="r" t="t"/>
              <a:pathLst>
                <a:path extrusionOk="0" h="2801" w="2818">
                  <a:moveTo>
                    <a:pt x="753" y="0"/>
                  </a:moveTo>
                  <a:lnTo>
                    <a:pt x="830" y="2"/>
                  </a:lnTo>
                  <a:lnTo>
                    <a:pt x="910" y="10"/>
                  </a:lnTo>
                  <a:lnTo>
                    <a:pt x="991" y="24"/>
                  </a:lnTo>
                  <a:lnTo>
                    <a:pt x="1073" y="41"/>
                  </a:lnTo>
                  <a:lnTo>
                    <a:pt x="1156" y="65"/>
                  </a:lnTo>
                  <a:lnTo>
                    <a:pt x="1240" y="93"/>
                  </a:lnTo>
                  <a:lnTo>
                    <a:pt x="1323" y="127"/>
                  </a:lnTo>
                  <a:lnTo>
                    <a:pt x="1408" y="164"/>
                  </a:lnTo>
                  <a:lnTo>
                    <a:pt x="1492" y="207"/>
                  </a:lnTo>
                  <a:lnTo>
                    <a:pt x="1577" y="254"/>
                  </a:lnTo>
                  <a:lnTo>
                    <a:pt x="1660" y="305"/>
                  </a:lnTo>
                  <a:lnTo>
                    <a:pt x="1744" y="360"/>
                  </a:lnTo>
                  <a:lnTo>
                    <a:pt x="1724" y="379"/>
                  </a:lnTo>
                  <a:lnTo>
                    <a:pt x="1667" y="440"/>
                  </a:lnTo>
                  <a:lnTo>
                    <a:pt x="1615" y="500"/>
                  </a:lnTo>
                  <a:lnTo>
                    <a:pt x="1570" y="563"/>
                  </a:lnTo>
                  <a:lnTo>
                    <a:pt x="1530" y="624"/>
                  </a:lnTo>
                  <a:lnTo>
                    <a:pt x="1456" y="576"/>
                  </a:lnTo>
                  <a:lnTo>
                    <a:pt x="1383" y="532"/>
                  </a:lnTo>
                  <a:lnTo>
                    <a:pt x="1309" y="493"/>
                  </a:lnTo>
                  <a:lnTo>
                    <a:pt x="1236" y="457"/>
                  </a:lnTo>
                  <a:lnTo>
                    <a:pt x="1163" y="426"/>
                  </a:lnTo>
                  <a:lnTo>
                    <a:pt x="1092" y="400"/>
                  </a:lnTo>
                  <a:lnTo>
                    <a:pt x="1021" y="378"/>
                  </a:lnTo>
                  <a:lnTo>
                    <a:pt x="952" y="361"/>
                  </a:lnTo>
                  <a:lnTo>
                    <a:pt x="884" y="348"/>
                  </a:lnTo>
                  <a:lnTo>
                    <a:pt x="817" y="340"/>
                  </a:lnTo>
                  <a:lnTo>
                    <a:pt x="753" y="338"/>
                  </a:lnTo>
                  <a:lnTo>
                    <a:pt x="697" y="340"/>
                  </a:lnTo>
                  <a:lnTo>
                    <a:pt x="646" y="346"/>
                  </a:lnTo>
                  <a:lnTo>
                    <a:pt x="598" y="358"/>
                  </a:lnTo>
                  <a:lnTo>
                    <a:pt x="554" y="372"/>
                  </a:lnTo>
                  <a:lnTo>
                    <a:pt x="514" y="392"/>
                  </a:lnTo>
                  <a:lnTo>
                    <a:pt x="477" y="416"/>
                  </a:lnTo>
                  <a:lnTo>
                    <a:pt x="445" y="444"/>
                  </a:lnTo>
                  <a:lnTo>
                    <a:pt x="419" y="474"/>
                  </a:lnTo>
                  <a:lnTo>
                    <a:pt x="396" y="508"/>
                  </a:lnTo>
                  <a:lnTo>
                    <a:pt x="377" y="547"/>
                  </a:lnTo>
                  <a:lnTo>
                    <a:pt x="362" y="590"/>
                  </a:lnTo>
                  <a:lnTo>
                    <a:pt x="352" y="635"/>
                  </a:lnTo>
                  <a:lnTo>
                    <a:pt x="344" y="684"/>
                  </a:lnTo>
                  <a:lnTo>
                    <a:pt x="341" y="736"/>
                  </a:lnTo>
                  <a:lnTo>
                    <a:pt x="343" y="791"/>
                  </a:lnTo>
                  <a:lnTo>
                    <a:pt x="348" y="849"/>
                  </a:lnTo>
                  <a:lnTo>
                    <a:pt x="357" y="908"/>
                  </a:lnTo>
                  <a:lnTo>
                    <a:pt x="371" y="970"/>
                  </a:lnTo>
                  <a:lnTo>
                    <a:pt x="388" y="1035"/>
                  </a:lnTo>
                  <a:lnTo>
                    <a:pt x="409" y="1100"/>
                  </a:lnTo>
                  <a:lnTo>
                    <a:pt x="436" y="1168"/>
                  </a:lnTo>
                  <a:lnTo>
                    <a:pt x="465" y="1236"/>
                  </a:lnTo>
                  <a:lnTo>
                    <a:pt x="499" y="1306"/>
                  </a:lnTo>
                  <a:lnTo>
                    <a:pt x="538" y="1377"/>
                  </a:lnTo>
                  <a:lnTo>
                    <a:pt x="580" y="1449"/>
                  </a:lnTo>
                  <a:lnTo>
                    <a:pt x="627" y="1520"/>
                  </a:lnTo>
                  <a:lnTo>
                    <a:pt x="678" y="1592"/>
                  </a:lnTo>
                  <a:lnTo>
                    <a:pt x="734" y="1665"/>
                  </a:lnTo>
                  <a:lnTo>
                    <a:pt x="794" y="1737"/>
                  </a:lnTo>
                  <a:lnTo>
                    <a:pt x="859" y="1807"/>
                  </a:lnTo>
                  <a:lnTo>
                    <a:pt x="927" y="1879"/>
                  </a:lnTo>
                  <a:lnTo>
                    <a:pt x="996" y="1945"/>
                  </a:lnTo>
                  <a:lnTo>
                    <a:pt x="1066" y="2007"/>
                  </a:lnTo>
                  <a:lnTo>
                    <a:pt x="1138" y="2066"/>
                  </a:lnTo>
                  <a:lnTo>
                    <a:pt x="1210" y="2123"/>
                  </a:lnTo>
                  <a:lnTo>
                    <a:pt x="1284" y="2173"/>
                  </a:lnTo>
                  <a:lnTo>
                    <a:pt x="1357" y="2222"/>
                  </a:lnTo>
                  <a:lnTo>
                    <a:pt x="1431" y="2266"/>
                  </a:lnTo>
                  <a:lnTo>
                    <a:pt x="1504" y="2306"/>
                  </a:lnTo>
                  <a:lnTo>
                    <a:pt x="1578" y="2342"/>
                  </a:lnTo>
                  <a:lnTo>
                    <a:pt x="1651" y="2373"/>
                  </a:lnTo>
                  <a:lnTo>
                    <a:pt x="1723" y="2400"/>
                  </a:lnTo>
                  <a:lnTo>
                    <a:pt x="1795" y="2422"/>
                  </a:lnTo>
                  <a:lnTo>
                    <a:pt x="1865" y="2440"/>
                  </a:lnTo>
                  <a:lnTo>
                    <a:pt x="1933" y="2452"/>
                  </a:lnTo>
                  <a:lnTo>
                    <a:pt x="2000" y="2461"/>
                  </a:lnTo>
                  <a:lnTo>
                    <a:pt x="2065" y="2463"/>
                  </a:lnTo>
                  <a:lnTo>
                    <a:pt x="2119" y="2461"/>
                  </a:lnTo>
                  <a:lnTo>
                    <a:pt x="2171" y="2454"/>
                  </a:lnTo>
                  <a:lnTo>
                    <a:pt x="2220" y="2443"/>
                  </a:lnTo>
                  <a:lnTo>
                    <a:pt x="2264" y="2428"/>
                  </a:lnTo>
                  <a:lnTo>
                    <a:pt x="2303" y="2409"/>
                  </a:lnTo>
                  <a:lnTo>
                    <a:pt x="2340" y="2385"/>
                  </a:lnTo>
                  <a:lnTo>
                    <a:pt x="2371" y="2357"/>
                  </a:lnTo>
                  <a:lnTo>
                    <a:pt x="2399" y="2326"/>
                  </a:lnTo>
                  <a:lnTo>
                    <a:pt x="2421" y="2293"/>
                  </a:lnTo>
                  <a:lnTo>
                    <a:pt x="2439" y="2256"/>
                  </a:lnTo>
                  <a:lnTo>
                    <a:pt x="2455" y="2214"/>
                  </a:lnTo>
                  <a:lnTo>
                    <a:pt x="2467" y="2170"/>
                  </a:lnTo>
                  <a:lnTo>
                    <a:pt x="2474" y="2123"/>
                  </a:lnTo>
                  <a:lnTo>
                    <a:pt x="2477" y="2073"/>
                  </a:lnTo>
                  <a:lnTo>
                    <a:pt x="2477" y="2020"/>
                  </a:lnTo>
                  <a:lnTo>
                    <a:pt x="2473" y="1964"/>
                  </a:lnTo>
                  <a:lnTo>
                    <a:pt x="2465" y="1906"/>
                  </a:lnTo>
                  <a:lnTo>
                    <a:pt x="2453" y="1847"/>
                  </a:lnTo>
                  <a:lnTo>
                    <a:pt x="2436" y="1785"/>
                  </a:lnTo>
                  <a:lnTo>
                    <a:pt x="2410" y="1701"/>
                  </a:lnTo>
                  <a:lnTo>
                    <a:pt x="2377" y="1618"/>
                  </a:lnTo>
                  <a:lnTo>
                    <a:pt x="2338" y="1533"/>
                  </a:lnTo>
                  <a:lnTo>
                    <a:pt x="2294" y="1449"/>
                  </a:lnTo>
                  <a:lnTo>
                    <a:pt x="2245" y="1364"/>
                  </a:lnTo>
                  <a:lnTo>
                    <a:pt x="2190" y="1280"/>
                  </a:lnTo>
                  <a:lnTo>
                    <a:pt x="2252" y="1241"/>
                  </a:lnTo>
                  <a:lnTo>
                    <a:pt x="2314" y="1195"/>
                  </a:lnTo>
                  <a:lnTo>
                    <a:pt x="2376" y="1144"/>
                  </a:lnTo>
                  <a:lnTo>
                    <a:pt x="2436" y="1087"/>
                  </a:lnTo>
                  <a:lnTo>
                    <a:pt x="2455" y="1068"/>
                  </a:lnTo>
                  <a:lnTo>
                    <a:pt x="2514" y="1155"/>
                  </a:lnTo>
                  <a:lnTo>
                    <a:pt x="2568" y="1244"/>
                  </a:lnTo>
                  <a:lnTo>
                    <a:pt x="2617" y="1333"/>
                  </a:lnTo>
                  <a:lnTo>
                    <a:pt x="2662" y="1424"/>
                  </a:lnTo>
                  <a:lnTo>
                    <a:pt x="2701" y="1513"/>
                  </a:lnTo>
                  <a:lnTo>
                    <a:pt x="2736" y="1603"/>
                  </a:lnTo>
                  <a:lnTo>
                    <a:pt x="2764" y="1692"/>
                  </a:lnTo>
                  <a:lnTo>
                    <a:pt x="2785" y="1772"/>
                  </a:lnTo>
                  <a:lnTo>
                    <a:pt x="2801" y="1850"/>
                  </a:lnTo>
                  <a:lnTo>
                    <a:pt x="2812" y="1927"/>
                  </a:lnTo>
                  <a:lnTo>
                    <a:pt x="2817" y="2001"/>
                  </a:lnTo>
                  <a:lnTo>
                    <a:pt x="2818" y="2073"/>
                  </a:lnTo>
                  <a:lnTo>
                    <a:pt x="2815" y="2142"/>
                  </a:lnTo>
                  <a:lnTo>
                    <a:pt x="2807" y="2209"/>
                  </a:lnTo>
                  <a:lnTo>
                    <a:pt x="2793" y="2273"/>
                  </a:lnTo>
                  <a:lnTo>
                    <a:pt x="2774" y="2335"/>
                  </a:lnTo>
                  <a:lnTo>
                    <a:pt x="2751" y="2393"/>
                  </a:lnTo>
                  <a:lnTo>
                    <a:pt x="2724" y="2449"/>
                  </a:lnTo>
                  <a:lnTo>
                    <a:pt x="2692" y="2501"/>
                  </a:lnTo>
                  <a:lnTo>
                    <a:pt x="2654" y="2550"/>
                  </a:lnTo>
                  <a:lnTo>
                    <a:pt x="2612" y="2596"/>
                  </a:lnTo>
                  <a:lnTo>
                    <a:pt x="2570" y="2634"/>
                  </a:lnTo>
                  <a:lnTo>
                    <a:pt x="2525" y="2669"/>
                  </a:lnTo>
                  <a:lnTo>
                    <a:pt x="2477" y="2700"/>
                  </a:lnTo>
                  <a:lnTo>
                    <a:pt x="2426" y="2726"/>
                  </a:lnTo>
                  <a:lnTo>
                    <a:pt x="2371" y="2749"/>
                  </a:lnTo>
                  <a:lnTo>
                    <a:pt x="2315" y="2767"/>
                  </a:lnTo>
                  <a:lnTo>
                    <a:pt x="2256" y="2782"/>
                  </a:lnTo>
                  <a:lnTo>
                    <a:pt x="2194" y="2792"/>
                  </a:lnTo>
                  <a:lnTo>
                    <a:pt x="2131" y="2799"/>
                  </a:lnTo>
                  <a:lnTo>
                    <a:pt x="2065" y="2801"/>
                  </a:lnTo>
                  <a:lnTo>
                    <a:pt x="1982" y="2799"/>
                  </a:lnTo>
                  <a:lnTo>
                    <a:pt x="1898" y="2789"/>
                  </a:lnTo>
                  <a:lnTo>
                    <a:pt x="1813" y="2775"/>
                  </a:lnTo>
                  <a:lnTo>
                    <a:pt x="1727" y="2755"/>
                  </a:lnTo>
                  <a:lnTo>
                    <a:pt x="1640" y="2729"/>
                  </a:lnTo>
                  <a:lnTo>
                    <a:pt x="1552" y="2698"/>
                  </a:lnTo>
                  <a:lnTo>
                    <a:pt x="1464" y="2661"/>
                  </a:lnTo>
                  <a:lnTo>
                    <a:pt x="1375" y="2620"/>
                  </a:lnTo>
                  <a:lnTo>
                    <a:pt x="1286" y="2574"/>
                  </a:lnTo>
                  <a:lnTo>
                    <a:pt x="1198" y="2522"/>
                  </a:lnTo>
                  <a:lnTo>
                    <a:pt x="1110" y="2466"/>
                  </a:lnTo>
                  <a:lnTo>
                    <a:pt x="1022" y="2405"/>
                  </a:lnTo>
                  <a:lnTo>
                    <a:pt x="936" y="2340"/>
                  </a:lnTo>
                  <a:lnTo>
                    <a:pt x="851" y="2270"/>
                  </a:lnTo>
                  <a:lnTo>
                    <a:pt x="767" y="2196"/>
                  </a:lnTo>
                  <a:lnTo>
                    <a:pt x="686" y="2118"/>
                  </a:lnTo>
                  <a:lnTo>
                    <a:pt x="616" y="2046"/>
                  </a:lnTo>
                  <a:lnTo>
                    <a:pt x="549" y="1972"/>
                  </a:lnTo>
                  <a:lnTo>
                    <a:pt x="486" y="1897"/>
                  </a:lnTo>
                  <a:lnTo>
                    <a:pt x="426" y="1822"/>
                  </a:lnTo>
                  <a:lnTo>
                    <a:pt x="370" y="1746"/>
                  </a:lnTo>
                  <a:lnTo>
                    <a:pt x="317" y="1669"/>
                  </a:lnTo>
                  <a:lnTo>
                    <a:pt x="269" y="1592"/>
                  </a:lnTo>
                  <a:lnTo>
                    <a:pt x="225" y="1515"/>
                  </a:lnTo>
                  <a:lnTo>
                    <a:pt x="184" y="1438"/>
                  </a:lnTo>
                  <a:lnTo>
                    <a:pt x="148" y="1362"/>
                  </a:lnTo>
                  <a:lnTo>
                    <a:pt x="114" y="1285"/>
                  </a:lnTo>
                  <a:lnTo>
                    <a:pt x="86" y="1209"/>
                  </a:lnTo>
                  <a:lnTo>
                    <a:pt x="61" y="1135"/>
                  </a:lnTo>
                  <a:lnTo>
                    <a:pt x="41" y="1061"/>
                  </a:lnTo>
                  <a:lnTo>
                    <a:pt x="24" y="987"/>
                  </a:lnTo>
                  <a:lnTo>
                    <a:pt x="12" y="915"/>
                  </a:lnTo>
                  <a:lnTo>
                    <a:pt x="3" y="844"/>
                  </a:lnTo>
                  <a:lnTo>
                    <a:pt x="0" y="776"/>
                  </a:lnTo>
                  <a:lnTo>
                    <a:pt x="0" y="708"/>
                  </a:lnTo>
                  <a:lnTo>
                    <a:pt x="5" y="643"/>
                  </a:lnTo>
                  <a:lnTo>
                    <a:pt x="14" y="579"/>
                  </a:lnTo>
                  <a:lnTo>
                    <a:pt x="27" y="518"/>
                  </a:lnTo>
                  <a:lnTo>
                    <a:pt x="46" y="459"/>
                  </a:lnTo>
                  <a:lnTo>
                    <a:pt x="68" y="401"/>
                  </a:lnTo>
                  <a:lnTo>
                    <a:pt x="95" y="348"/>
                  </a:lnTo>
                  <a:lnTo>
                    <a:pt x="127" y="297"/>
                  </a:lnTo>
                  <a:lnTo>
                    <a:pt x="163" y="249"/>
                  </a:lnTo>
                  <a:lnTo>
                    <a:pt x="204" y="205"/>
                  </a:lnTo>
                  <a:lnTo>
                    <a:pt x="247" y="166"/>
                  </a:lnTo>
                  <a:lnTo>
                    <a:pt x="292" y="132"/>
                  </a:lnTo>
                  <a:lnTo>
                    <a:pt x="340" y="101"/>
                  </a:lnTo>
                  <a:lnTo>
                    <a:pt x="392" y="75"/>
                  </a:lnTo>
                  <a:lnTo>
                    <a:pt x="445" y="52"/>
                  </a:lnTo>
                  <a:lnTo>
                    <a:pt x="501" y="33"/>
                  </a:lnTo>
                  <a:lnTo>
                    <a:pt x="561" y="19"/>
                  </a:lnTo>
                  <a:lnTo>
                    <a:pt x="623" y="8"/>
                  </a:lnTo>
                  <a:lnTo>
                    <a:pt x="687" y="2"/>
                  </a:lnTo>
                  <a:lnTo>
                    <a:pt x="753"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30" name="Google Shape;530;p17"/>
            <p:cNvSpPr/>
            <p:nvPr/>
          </p:nvSpPr>
          <p:spPr>
            <a:xfrm>
              <a:off x="5589781" y="2954127"/>
              <a:ext cx="170181" cy="168938"/>
            </a:xfrm>
            <a:custGeom>
              <a:rect b="b" l="l" r="r" t="t"/>
              <a:pathLst>
                <a:path extrusionOk="0" h="1493" w="1504">
                  <a:moveTo>
                    <a:pt x="323" y="0"/>
                  </a:moveTo>
                  <a:lnTo>
                    <a:pt x="370" y="2"/>
                  </a:lnTo>
                  <a:lnTo>
                    <a:pt x="418" y="10"/>
                  </a:lnTo>
                  <a:lnTo>
                    <a:pt x="469" y="22"/>
                  </a:lnTo>
                  <a:lnTo>
                    <a:pt x="522" y="39"/>
                  </a:lnTo>
                  <a:lnTo>
                    <a:pt x="576" y="60"/>
                  </a:lnTo>
                  <a:lnTo>
                    <a:pt x="631" y="86"/>
                  </a:lnTo>
                  <a:lnTo>
                    <a:pt x="688" y="115"/>
                  </a:lnTo>
                  <a:lnTo>
                    <a:pt x="745" y="148"/>
                  </a:lnTo>
                  <a:lnTo>
                    <a:pt x="717" y="206"/>
                  </a:lnTo>
                  <a:lnTo>
                    <a:pt x="694" y="262"/>
                  </a:lnTo>
                  <a:lnTo>
                    <a:pt x="674" y="315"/>
                  </a:lnTo>
                  <a:lnTo>
                    <a:pt x="658" y="366"/>
                  </a:lnTo>
                  <a:lnTo>
                    <a:pt x="644" y="413"/>
                  </a:lnTo>
                  <a:lnTo>
                    <a:pt x="634" y="456"/>
                  </a:lnTo>
                  <a:lnTo>
                    <a:pt x="624" y="497"/>
                  </a:lnTo>
                  <a:lnTo>
                    <a:pt x="618" y="531"/>
                  </a:lnTo>
                  <a:lnTo>
                    <a:pt x="614" y="562"/>
                  </a:lnTo>
                  <a:lnTo>
                    <a:pt x="611" y="587"/>
                  </a:lnTo>
                  <a:lnTo>
                    <a:pt x="608" y="606"/>
                  </a:lnTo>
                  <a:lnTo>
                    <a:pt x="607" y="620"/>
                  </a:lnTo>
                  <a:lnTo>
                    <a:pt x="606" y="626"/>
                  </a:lnTo>
                  <a:lnTo>
                    <a:pt x="607" y="661"/>
                  </a:lnTo>
                  <a:lnTo>
                    <a:pt x="614" y="695"/>
                  </a:lnTo>
                  <a:lnTo>
                    <a:pt x="624" y="729"/>
                  </a:lnTo>
                  <a:lnTo>
                    <a:pt x="639" y="761"/>
                  </a:lnTo>
                  <a:lnTo>
                    <a:pt x="658" y="790"/>
                  </a:lnTo>
                  <a:lnTo>
                    <a:pt x="682" y="816"/>
                  </a:lnTo>
                  <a:lnTo>
                    <a:pt x="708" y="839"/>
                  </a:lnTo>
                  <a:lnTo>
                    <a:pt x="737" y="859"/>
                  </a:lnTo>
                  <a:lnTo>
                    <a:pt x="769" y="873"/>
                  </a:lnTo>
                  <a:lnTo>
                    <a:pt x="802" y="884"/>
                  </a:lnTo>
                  <a:lnTo>
                    <a:pt x="838" y="890"/>
                  </a:lnTo>
                  <a:lnTo>
                    <a:pt x="872" y="890"/>
                  </a:lnTo>
                  <a:lnTo>
                    <a:pt x="880" y="890"/>
                  </a:lnTo>
                  <a:lnTo>
                    <a:pt x="892" y="889"/>
                  </a:lnTo>
                  <a:lnTo>
                    <a:pt x="912" y="887"/>
                  </a:lnTo>
                  <a:lnTo>
                    <a:pt x="937" y="884"/>
                  </a:lnTo>
                  <a:lnTo>
                    <a:pt x="968" y="880"/>
                  </a:lnTo>
                  <a:lnTo>
                    <a:pt x="1003" y="872"/>
                  </a:lnTo>
                  <a:lnTo>
                    <a:pt x="1044" y="864"/>
                  </a:lnTo>
                  <a:lnTo>
                    <a:pt x="1088" y="853"/>
                  </a:lnTo>
                  <a:lnTo>
                    <a:pt x="1136" y="839"/>
                  </a:lnTo>
                  <a:lnTo>
                    <a:pt x="1186" y="823"/>
                  </a:lnTo>
                  <a:lnTo>
                    <a:pt x="1241" y="804"/>
                  </a:lnTo>
                  <a:lnTo>
                    <a:pt x="1296" y="780"/>
                  </a:lnTo>
                  <a:lnTo>
                    <a:pt x="1355" y="753"/>
                  </a:lnTo>
                  <a:lnTo>
                    <a:pt x="1386" y="807"/>
                  </a:lnTo>
                  <a:lnTo>
                    <a:pt x="1415" y="859"/>
                  </a:lnTo>
                  <a:lnTo>
                    <a:pt x="1440" y="911"/>
                  </a:lnTo>
                  <a:lnTo>
                    <a:pt x="1461" y="962"/>
                  </a:lnTo>
                  <a:lnTo>
                    <a:pt x="1477" y="1011"/>
                  </a:lnTo>
                  <a:lnTo>
                    <a:pt x="1489" y="1056"/>
                  </a:lnTo>
                  <a:lnTo>
                    <a:pt x="1497" y="1098"/>
                  </a:lnTo>
                  <a:lnTo>
                    <a:pt x="1502" y="1137"/>
                  </a:lnTo>
                  <a:lnTo>
                    <a:pt x="1504" y="1175"/>
                  </a:lnTo>
                  <a:lnTo>
                    <a:pt x="1502" y="1208"/>
                  </a:lnTo>
                  <a:lnTo>
                    <a:pt x="1497" y="1240"/>
                  </a:lnTo>
                  <a:lnTo>
                    <a:pt x="1491" y="1269"/>
                  </a:lnTo>
                  <a:lnTo>
                    <a:pt x="1483" y="1295"/>
                  </a:lnTo>
                  <a:lnTo>
                    <a:pt x="1473" y="1318"/>
                  </a:lnTo>
                  <a:lnTo>
                    <a:pt x="1463" y="1340"/>
                  </a:lnTo>
                  <a:lnTo>
                    <a:pt x="1450" y="1360"/>
                  </a:lnTo>
                  <a:lnTo>
                    <a:pt x="1439" y="1377"/>
                  </a:lnTo>
                  <a:lnTo>
                    <a:pt x="1426" y="1391"/>
                  </a:lnTo>
                  <a:lnTo>
                    <a:pt x="1414" y="1405"/>
                  </a:lnTo>
                  <a:lnTo>
                    <a:pt x="1399" y="1418"/>
                  </a:lnTo>
                  <a:lnTo>
                    <a:pt x="1382" y="1432"/>
                  </a:lnTo>
                  <a:lnTo>
                    <a:pt x="1361" y="1445"/>
                  </a:lnTo>
                  <a:lnTo>
                    <a:pt x="1339" y="1458"/>
                  </a:lnTo>
                  <a:lnTo>
                    <a:pt x="1313" y="1469"/>
                  </a:lnTo>
                  <a:lnTo>
                    <a:pt x="1285" y="1479"/>
                  </a:lnTo>
                  <a:lnTo>
                    <a:pt x="1253" y="1487"/>
                  </a:lnTo>
                  <a:lnTo>
                    <a:pt x="1219" y="1491"/>
                  </a:lnTo>
                  <a:lnTo>
                    <a:pt x="1180" y="1493"/>
                  </a:lnTo>
                  <a:lnTo>
                    <a:pt x="1134" y="1491"/>
                  </a:lnTo>
                  <a:lnTo>
                    <a:pt x="1086" y="1484"/>
                  </a:lnTo>
                  <a:lnTo>
                    <a:pt x="1036" y="1471"/>
                  </a:lnTo>
                  <a:lnTo>
                    <a:pt x="983" y="1456"/>
                  </a:lnTo>
                  <a:lnTo>
                    <a:pt x="930" y="1435"/>
                  </a:lnTo>
                  <a:lnTo>
                    <a:pt x="875" y="1410"/>
                  </a:lnTo>
                  <a:lnTo>
                    <a:pt x="819" y="1381"/>
                  </a:lnTo>
                  <a:lnTo>
                    <a:pt x="762" y="1348"/>
                  </a:lnTo>
                  <a:lnTo>
                    <a:pt x="706" y="1311"/>
                  </a:lnTo>
                  <a:lnTo>
                    <a:pt x="648" y="1271"/>
                  </a:lnTo>
                  <a:lnTo>
                    <a:pt x="591" y="1227"/>
                  </a:lnTo>
                  <a:lnTo>
                    <a:pt x="533" y="1180"/>
                  </a:lnTo>
                  <a:lnTo>
                    <a:pt x="477" y="1129"/>
                  </a:lnTo>
                  <a:lnTo>
                    <a:pt x="421" y="1075"/>
                  </a:lnTo>
                  <a:lnTo>
                    <a:pt x="362" y="1015"/>
                  </a:lnTo>
                  <a:lnTo>
                    <a:pt x="308" y="954"/>
                  </a:lnTo>
                  <a:lnTo>
                    <a:pt x="257" y="892"/>
                  </a:lnTo>
                  <a:lnTo>
                    <a:pt x="210" y="830"/>
                  </a:lnTo>
                  <a:lnTo>
                    <a:pt x="166" y="766"/>
                  </a:lnTo>
                  <a:lnTo>
                    <a:pt x="127" y="705"/>
                  </a:lnTo>
                  <a:lnTo>
                    <a:pt x="93" y="642"/>
                  </a:lnTo>
                  <a:lnTo>
                    <a:pt x="64" y="582"/>
                  </a:lnTo>
                  <a:lnTo>
                    <a:pt x="43" y="531"/>
                  </a:lnTo>
                  <a:lnTo>
                    <a:pt x="26" y="482"/>
                  </a:lnTo>
                  <a:lnTo>
                    <a:pt x="15" y="437"/>
                  </a:lnTo>
                  <a:lnTo>
                    <a:pt x="6" y="395"/>
                  </a:lnTo>
                  <a:lnTo>
                    <a:pt x="1" y="355"/>
                  </a:lnTo>
                  <a:lnTo>
                    <a:pt x="0" y="318"/>
                  </a:lnTo>
                  <a:lnTo>
                    <a:pt x="2" y="285"/>
                  </a:lnTo>
                  <a:lnTo>
                    <a:pt x="6" y="252"/>
                  </a:lnTo>
                  <a:lnTo>
                    <a:pt x="13" y="224"/>
                  </a:lnTo>
                  <a:lnTo>
                    <a:pt x="21" y="197"/>
                  </a:lnTo>
                  <a:lnTo>
                    <a:pt x="31" y="173"/>
                  </a:lnTo>
                  <a:lnTo>
                    <a:pt x="41" y="153"/>
                  </a:lnTo>
                  <a:lnTo>
                    <a:pt x="53" y="133"/>
                  </a:lnTo>
                  <a:lnTo>
                    <a:pt x="65" y="116"/>
                  </a:lnTo>
                  <a:lnTo>
                    <a:pt x="78" y="102"/>
                  </a:lnTo>
                  <a:lnTo>
                    <a:pt x="89" y="88"/>
                  </a:lnTo>
                  <a:lnTo>
                    <a:pt x="105" y="75"/>
                  </a:lnTo>
                  <a:lnTo>
                    <a:pt x="122" y="61"/>
                  </a:lnTo>
                  <a:lnTo>
                    <a:pt x="142" y="48"/>
                  </a:lnTo>
                  <a:lnTo>
                    <a:pt x="165" y="35"/>
                  </a:lnTo>
                  <a:lnTo>
                    <a:pt x="190" y="24"/>
                  </a:lnTo>
                  <a:lnTo>
                    <a:pt x="219" y="14"/>
                  </a:lnTo>
                  <a:lnTo>
                    <a:pt x="250" y="6"/>
                  </a:lnTo>
                  <a:lnTo>
                    <a:pt x="285" y="2"/>
                  </a:lnTo>
                  <a:lnTo>
                    <a:pt x="323"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31" name="Google Shape;531;p17"/>
            <p:cNvSpPr/>
            <p:nvPr/>
          </p:nvSpPr>
          <p:spPr>
            <a:xfrm>
              <a:off x="5677977" y="2829908"/>
              <a:ext cx="207447" cy="206204"/>
            </a:xfrm>
            <a:custGeom>
              <a:rect b="b" l="l" r="r" t="t"/>
              <a:pathLst>
                <a:path extrusionOk="0" h="1823" w="1835">
                  <a:moveTo>
                    <a:pt x="1267" y="0"/>
                  </a:moveTo>
                  <a:lnTo>
                    <a:pt x="1289" y="2"/>
                  </a:lnTo>
                  <a:lnTo>
                    <a:pt x="1310" y="11"/>
                  </a:lnTo>
                  <a:lnTo>
                    <a:pt x="1327" y="23"/>
                  </a:lnTo>
                  <a:lnTo>
                    <a:pt x="1341" y="40"/>
                  </a:lnTo>
                  <a:lnTo>
                    <a:pt x="1350" y="60"/>
                  </a:lnTo>
                  <a:lnTo>
                    <a:pt x="1451" y="381"/>
                  </a:lnTo>
                  <a:lnTo>
                    <a:pt x="1776" y="482"/>
                  </a:lnTo>
                  <a:lnTo>
                    <a:pt x="1796" y="491"/>
                  </a:lnTo>
                  <a:lnTo>
                    <a:pt x="1812" y="505"/>
                  </a:lnTo>
                  <a:lnTo>
                    <a:pt x="1825" y="522"/>
                  </a:lnTo>
                  <a:lnTo>
                    <a:pt x="1833" y="543"/>
                  </a:lnTo>
                  <a:lnTo>
                    <a:pt x="1835" y="565"/>
                  </a:lnTo>
                  <a:lnTo>
                    <a:pt x="1832" y="586"/>
                  </a:lnTo>
                  <a:lnTo>
                    <a:pt x="1824" y="606"/>
                  </a:lnTo>
                  <a:lnTo>
                    <a:pt x="1810" y="622"/>
                  </a:lnTo>
                  <a:lnTo>
                    <a:pt x="1515" y="917"/>
                  </a:lnTo>
                  <a:lnTo>
                    <a:pt x="1498" y="929"/>
                  </a:lnTo>
                  <a:lnTo>
                    <a:pt x="1479" y="937"/>
                  </a:lnTo>
                  <a:lnTo>
                    <a:pt x="1459" y="942"/>
                  </a:lnTo>
                  <a:lnTo>
                    <a:pt x="1439" y="939"/>
                  </a:lnTo>
                  <a:lnTo>
                    <a:pt x="1253" y="903"/>
                  </a:lnTo>
                  <a:lnTo>
                    <a:pt x="1226" y="956"/>
                  </a:lnTo>
                  <a:lnTo>
                    <a:pt x="1194" y="1011"/>
                  </a:lnTo>
                  <a:lnTo>
                    <a:pt x="1158" y="1067"/>
                  </a:lnTo>
                  <a:lnTo>
                    <a:pt x="1118" y="1126"/>
                  </a:lnTo>
                  <a:lnTo>
                    <a:pt x="1075" y="1184"/>
                  </a:lnTo>
                  <a:lnTo>
                    <a:pt x="1030" y="1243"/>
                  </a:lnTo>
                  <a:lnTo>
                    <a:pt x="981" y="1302"/>
                  </a:lnTo>
                  <a:lnTo>
                    <a:pt x="930" y="1362"/>
                  </a:lnTo>
                  <a:lnTo>
                    <a:pt x="877" y="1419"/>
                  </a:lnTo>
                  <a:lnTo>
                    <a:pt x="823" y="1475"/>
                  </a:lnTo>
                  <a:lnTo>
                    <a:pt x="763" y="1529"/>
                  </a:lnTo>
                  <a:lnTo>
                    <a:pt x="705" y="1578"/>
                  </a:lnTo>
                  <a:lnTo>
                    <a:pt x="645" y="1622"/>
                  </a:lnTo>
                  <a:lnTo>
                    <a:pt x="585" y="1659"/>
                  </a:lnTo>
                  <a:lnTo>
                    <a:pt x="528" y="1691"/>
                  </a:lnTo>
                  <a:lnTo>
                    <a:pt x="470" y="1719"/>
                  </a:lnTo>
                  <a:lnTo>
                    <a:pt x="416" y="1743"/>
                  </a:lnTo>
                  <a:lnTo>
                    <a:pt x="363" y="1763"/>
                  </a:lnTo>
                  <a:lnTo>
                    <a:pt x="314" y="1780"/>
                  </a:lnTo>
                  <a:lnTo>
                    <a:pt x="268" y="1792"/>
                  </a:lnTo>
                  <a:lnTo>
                    <a:pt x="226" y="1803"/>
                  </a:lnTo>
                  <a:lnTo>
                    <a:pt x="187" y="1810"/>
                  </a:lnTo>
                  <a:lnTo>
                    <a:pt x="156" y="1816"/>
                  </a:lnTo>
                  <a:lnTo>
                    <a:pt x="130" y="1819"/>
                  </a:lnTo>
                  <a:lnTo>
                    <a:pt x="109" y="1821"/>
                  </a:lnTo>
                  <a:lnTo>
                    <a:pt x="95" y="1823"/>
                  </a:lnTo>
                  <a:lnTo>
                    <a:pt x="88" y="1823"/>
                  </a:lnTo>
                  <a:lnTo>
                    <a:pt x="71" y="1822"/>
                  </a:lnTo>
                  <a:lnTo>
                    <a:pt x="54" y="1817"/>
                  </a:lnTo>
                  <a:lnTo>
                    <a:pt x="39" y="1810"/>
                  </a:lnTo>
                  <a:lnTo>
                    <a:pt x="25" y="1799"/>
                  </a:lnTo>
                  <a:lnTo>
                    <a:pt x="14" y="1785"/>
                  </a:lnTo>
                  <a:lnTo>
                    <a:pt x="5" y="1769"/>
                  </a:lnTo>
                  <a:lnTo>
                    <a:pt x="1" y="1753"/>
                  </a:lnTo>
                  <a:lnTo>
                    <a:pt x="0" y="1735"/>
                  </a:lnTo>
                  <a:lnTo>
                    <a:pt x="0" y="1729"/>
                  </a:lnTo>
                  <a:lnTo>
                    <a:pt x="1" y="1715"/>
                  </a:lnTo>
                  <a:lnTo>
                    <a:pt x="3" y="1695"/>
                  </a:lnTo>
                  <a:lnTo>
                    <a:pt x="7" y="1669"/>
                  </a:lnTo>
                  <a:lnTo>
                    <a:pt x="13" y="1636"/>
                  </a:lnTo>
                  <a:lnTo>
                    <a:pt x="21" y="1599"/>
                  </a:lnTo>
                  <a:lnTo>
                    <a:pt x="30" y="1557"/>
                  </a:lnTo>
                  <a:lnTo>
                    <a:pt x="44" y="1511"/>
                  </a:lnTo>
                  <a:lnTo>
                    <a:pt x="61" y="1463"/>
                  </a:lnTo>
                  <a:lnTo>
                    <a:pt x="81" y="1411"/>
                  </a:lnTo>
                  <a:lnTo>
                    <a:pt x="105" y="1357"/>
                  </a:lnTo>
                  <a:lnTo>
                    <a:pt x="133" y="1299"/>
                  </a:lnTo>
                  <a:lnTo>
                    <a:pt x="165" y="1242"/>
                  </a:lnTo>
                  <a:lnTo>
                    <a:pt x="203" y="1183"/>
                  </a:lnTo>
                  <a:lnTo>
                    <a:pt x="247" y="1124"/>
                  </a:lnTo>
                  <a:lnTo>
                    <a:pt x="295" y="1065"/>
                  </a:lnTo>
                  <a:lnTo>
                    <a:pt x="351" y="1007"/>
                  </a:lnTo>
                  <a:lnTo>
                    <a:pt x="407" y="952"/>
                  </a:lnTo>
                  <a:lnTo>
                    <a:pt x="465" y="899"/>
                  </a:lnTo>
                  <a:lnTo>
                    <a:pt x="525" y="849"/>
                  </a:lnTo>
                  <a:lnTo>
                    <a:pt x="583" y="800"/>
                  </a:lnTo>
                  <a:lnTo>
                    <a:pt x="643" y="754"/>
                  </a:lnTo>
                  <a:lnTo>
                    <a:pt x="703" y="712"/>
                  </a:lnTo>
                  <a:lnTo>
                    <a:pt x="761" y="673"/>
                  </a:lnTo>
                  <a:lnTo>
                    <a:pt x="818" y="637"/>
                  </a:lnTo>
                  <a:lnTo>
                    <a:pt x="873" y="606"/>
                  </a:lnTo>
                  <a:lnTo>
                    <a:pt x="927" y="579"/>
                  </a:lnTo>
                  <a:lnTo>
                    <a:pt x="890" y="395"/>
                  </a:lnTo>
                  <a:lnTo>
                    <a:pt x="888" y="374"/>
                  </a:lnTo>
                  <a:lnTo>
                    <a:pt x="892" y="354"/>
                  </a:lnTo>
                  <a:lnTo>
                    <a:pt x="900" y="335"/>
                  </a:lnTo>
                  <a:lnTo>
                    <a:pt x="913" y="319"/>
                  </a:lnTo>
                  <a:lnTo>
                    <a:pt x="1208" y="25"/>
                  </a:lnTo>
                  <a:lnTo>
                    <a:pt x="1226" y="12"/>
                  </a:lnTo>
                  <a:lnTo>
                    <a:pt x="1246" y="3"/>
                  </a:lnTo>
                  <a:lnTo>
                    <a:pt x="1267"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grpSp>
      <p:grpSp>
        <p:nvGrpSpPr>
          <p:cNvPr id="532" name="Google Shape;532;p17"/>
          <p:cNvGrpSpPr/>
          <p:nvPr/>
        </p:nvGrpSpPr>
        <p:grpSpPr>
          <a:xfrm>
            <a:off x="4869717" y="4966018"/>
            <a:ext cx="410284" cy="336902"/>
            <a:chOff x="7000875" y="2609851"/>
            <a:chExt cx="481013" cy="395288"/>
          </a:xfrm>
        </p:grpSpPr>
        <p:sp>
          <p:nvSpPr>
            <p:cNvPr id="533" name="Google Shape;533;p17"/>
            <p:cNvSpPr/>
            <p:nvPr/>
          </p:nvSpPr>
          <p:spPr>
            <a:xfrm>
              <a:off x="7000875" y="2638426"/>
              <a:ext cx="419100" cy="366713"/>
            </a:xfrm>
            <a:custGeom>
              <a:rect b="b" l="l" r="r" t="t"/>
              <a:pathLst>
                <a:path extrusionOk="0" h="2540" w="2905">
                  <a:moveTo>
                    <a:pt x="1451" y="0"/>
                  </a:moveTo>
                  <a:lnTo>
                    <a:pt x="1493" y="3"/>
                  </a:lnTo>
                  <a:lnTo>
                    <a:pt x="1538" y="11"/>
                  </a:lnTo>
                  <a:lnTo>
                    <a:pt x="1585" y="23"/>
                  </a:lnTo>
                  <a:lnTo>
                    <a:pt x="2221" y="222"/>
                  </a:lnTo>
                  <a:lnTo>
                    <a:pt x="2236" y="229"/>
                  </a:lnTo>
                  <a:lnTo>
                    <a:pt x="2249" y="239"/>
                  </a:lnTo>
                  <a:lnTo>
                    <a:pt x="2885" y="870"/>
                  </a:lnTo>
                  <a:lnTo>
                    <a:pt x="2896" y="886"/>
                  </a:lnTo>
                  <a:lnTo>
                    <a:pt x="2903" y="902"/>
                  </a:lnTo>
                  <a:lnTo>
                    <a:pt x="2905" y="919"/>
                  </a:lnTo>
                  <a:lnTo>
                    <a:pt x="2903" y="936"/>
                  </a:lnTo>
                  <a:lnTo>
                    <a:pt x="2896" y="954"/>
                  </a:lnTo>
                  <a:lnTo>
                    <a:pt x="2885" y="968"/>
                  </a:lnTo>
                  <a:lnTo>
                    <a:pt x="2445" y="1405"/>
                  </a:lnTo>
                  <a:lnTo>
                    <a:pt x="2552" y="1511"/>
                  </a:lnTo>
                  <a:lnTo>
                    <a:pt x="2572" y="1534"/>
                  </a:lnTo>
                  <a:lnTo>
                    <a:pt x="2588" y="1560"/>
                  </a:lnTo>
                  <a:lnTo>
                    <a:pt x="2599" y="1587"/>
                  </a:lnTo>
                  <a:lnTo>
                    <a:pt x="2606" y="1615"/>
                  </a:lnTo>
                  <a:lnTo>
                    <a:pt x="2609" y="1645"/>
                  </a:lnTo>
                  <a:lnTo>
                    <a:pt x="2608" y="1675"/>
                  </a:lnTo>
                  <a:lnTo>
                    <a:pt x="2603" y="1705"/>
                  </a:lnTo>
                  <a:lnTo>
                    <a:pt x="2594" y="1734"/>
                  </a:lnTo>
                  <a:lnTo>
                    <a:pt x="2580" y="1762"/>
                  </a:lnTo>
                  <a:lnTo>
                    <a:pt x="2562" y="1790"/>
                  </a:lnTo>
                  <a:lnTo>
                    <a:pt x="2540" y="1815"/>
                  </a:lnTo>
                  <a:lnTo>
                    <a:pt x="2513" y="1837"/>
                  </a:lnTo>
                  <a:lnTo>
                    <a:pt x="2484" y="1857"/>
                  </a:lnTo>
                  <a:lnTo>
                    <a:pt x="2453" y="1870"/>
                  </a:lnTo>
                  <a:lnTo>
                    <a:pt x="2421" y="1879"/>
                  </a:lnTo>
                  <a:lnTo>
                    <a:pt x="2389" y="1883"/>
                  </a:lnTo>
                  <a:lnTo>
                    <a:pt x="2385" y="1915"/>
                  </a:lnTo>
                  <a:lnTo>
                    <a:pt x="2376" y="1947"/>
                  </a:lnTo>
                  <a:lnTo>
                    <a:pt x="2362" y="1977"/>
                  </a:lnTo>
                  <a:lnTo>
                    <a:pt x="2343" y="2007"/>
                  </a:lnTo>
                  <a:lnTo>
                    <a:pt x="2319" y="2033"/>
                  </a:lnTo>
                  <a:lnTo>
                    <a:pt x="2293" y="2056"/>
                  </a:lnTo>
                  <a:lnTo>
                    <a:pt x="2263" y="2075"/>
                  </a:lnTo>
                  <a:lnTo>
                    <a:pt x="2233" y="2089"/>
                  </a:lnTo>
                  <a:lnTo>
                    <a:pt x="2201" y="2098"/>
                  </a:lnTo>
                  <a:lnTo>
                    <a:pt x="2169" y="2102"/>
                  </a:lnTo>
                  <a:lnTo>
                    <a:pt x="2164" y="2134"/>
                  </a:lnTo>
                  <a:lnTo>
                    <a:pt x="2155" y="2166"/>
                  </a:lnTo>
                  <a:lnTo>
                    <a:pt x="2142" y="2196"/>
                  </a:lnTo>
                  <a:lnTo>
                    <a:pt x="2123" y="2226"/>
                  </a:lnTo>
                  <a:lnTo>
                    <a:pt x="2100" y="2252"/>
                  </a:lnTo>
                  <a:lnTo>
                    <a:pt x="2073" y="2275"/>
                  </a:lnTo>
                  <a:lnTo>
                    <a:pt x="2044" y="2294"/>
                  </a:lnTo>
                  <a:lnTo>
                    <a:pt x="2012" y="2308"/>
                  </a:lnTo>
                  <a:lnTo>
                    <a:pt x="1981" y="2316"/>
                  </a:lnTo>
                  <a:lnTo>
                    <a:pt x="1948" y="2321"/>
                  </a:lnTo>
                  <a:lnTo>
                    <a:pt x="1944" y="2352"/>
                  </a:lnTo>
                  <a:lnTo>
                    <a:pt x="1935" y="2385"/>
                  </a:lnTo>
                  <a:lnTo>
                    <a:pt x="1922" y="2415"/>
                  </a:lnTo>
                  <a:lnTo>
                    <a:pt x="1903" y="2444"/>
                  </a:lnTo>
                  <a:lnTo>
                    <a:pt x="1880" y="2471"/>
                  </a:lnTo>
                  <a:lnTo>
                    <a:pt x="1854" y="2492"/>
                  </a:lnTo>
                  <a:lnTo>
                    <a:pt x="1828" y="2510"/>
                  </a:lnTo>
                  <a:lnTo>
                    <a:pt x="1799" y="2524"/>
                  </a:lnTo>
                  <a:lnTo>
                    <a:pt x="1770" y="2533"/>
                  </a:lnTo>
                  <a:lnTo>
                    <a:pt x="1739" y="2539"/>
                  </a:lnTo>
                  <a:lnTo>
                    <a:pt x="1710" y="2540"/>
                  </a:lnTo>
                  <a:lnTo>
                    <a:pt x="1680" y="2537"/>
                  </a:lnTo>
                  <a:lnTo>
                    <a:pt x="1650" y="2530"/>
                  </a:lnTo>
                  <a:lnTo>
                    <a:pt x="1623" y="2519"/>
                  </a:lnTo>
                  <a:lnTo>
                    <a:pt x="1597" y="2503"/>
                  </a:lnTo>
                  <a:lnTo>
                    <a:pt x="1574" y="2483"/>
                  </a:lnTo>
                  <a:lnTo>
                    <a:pt x="1320" y="2231"/>
                  </a:lnTo>
                  <a:lnTo>
                    <a:pt x="1191" y="2359"/>
                  </a:lnTo>
                  <a:lnTo>
                    <a:pt x="1172" y="2375"/>
                  </a:lnTo>
                  <a:lnTo>
                    <a:pt x="1150" y="2387"/>
                  </a:lnTo>
                  <a:lnTo>
                    <a:pt x="1127" y="2394"/>
                  </a:lnTo>
                  <a:lnTo>
                    <a:pt x="1102" y="2396"/>
                  </a:lnTo>
                  <a:lnTo>
                    <a:pt x="1077" y="2395"/>
                  </a:lnTo>
                  <a:lnTo>
                    <a:pt x="1052" y="2389"/>
                  </a:lnTo>
                  <a:lnTo>
                    <a:pt x="1027" y="2380"/>
                  </a:lnTo>
                  <a:lnTo>
                    <a:pt x="1005" y="2365"/>
                  </a:lnTo>
                  <a:lnTo>
                    <a:pt x="983" y="2347"/>
                  </a:lnTo>
                  <a:lnTo>
                    <a:pt x="965" y="2326"/>
                  </a:lnTo>
                  <a:lnTo>
                    <a:pt x="951" y="2303"/>
                  </a:lnTo>
                  <a:lnTo>
                    <a:pt x="941" y="2278"/>
                  </a:lnTo>
                  <a:lnTo>
                    <a:pt x="935" y="2254"/>
                  </a:lnTo>
                  <a:lnTo>
                    <a:pt x="934" y="2229"/>
                  </a:lnTo>
                  <a:lnTo>
                    <a:pt x="936" y="2204"/>
                  </a:lnTo>
                  <a:lnTo>
                    <a:pt x="944" y="2181"/>
                  </a:lnTo>
                  <a:lnTo>
                    <a:pt x="955" y="2160"/>
                  </a:lnTo>
                  <a:lnTo>
                    <a:pt x="971" y="2140"/>
                  </a:lnTo>
                  <a:lnTo>
                    <a:pt x="952" y="2157"/>
                  </a:lnTo>
                  <a:lnTo>
                    <a:pt x="930" y="2168"/>
                  </a:lnTo>
                  <a:lnTo>
                    <a:pt x="907" y="2175"/>
                  </a:lnTo>
                  <a:lnTo>
                    <a:pt x="882" y="2178"/>
                  </a:lnTo>
                  <a:lnTo>
                    <a:pt x="857" y="2176"/>
                  </a:lnTo>
                  <a:lnTo>
                    <a:pt x="832" y="2170"/>
                  </a:lnTo>
                  <a:lnTo>
                    <a:pt x="808" y="2161"/>
                  </a:lnTo>
                  <a:lnTo>
                    <a:pt x="784" y="2147"/>
                  </a:lnTo>
                  <a:lnTo>
                    <a:pt x="763" y="2128"/>
                  </a:lnTo>
                  <a:lnTo>
                    <a:pt x="745" y="2107"/>
                  </a:lnTo>
                  <a:lnTo>
                    <a:pt x="730" y="2084"/>
                  </a:lnTo>
                  <a:lnTo>
                    <a:pt x="721" y="2060"/>
                  </a:lnTo>
                  <a:lnTo>
                    <a:pt x="715" y="2035"/>
                  </a:lnTo>
                  <a:lnTo>
                    <a:pt x="714" y="2011"/>
                  </a:lnTo>
                  <a:lnTo>
                    <a:pt x="716" y="1986"/>
                  </a:lnTo>
                  <a:lnTo>
                    <a:pt x="723" y="1963"/>
                  </a:lnTo>
                  <a:lnTo>
                    <a:pt x="735" y="1941"/>
                  </a:lnTo>
                  <a:lnTo>
                    <a:pt x="751" y="1922"/>
                  </a:lnTo>
                  <a:lnTo>
                    <a:pt x="731" y="1938"/>
                  </a:lnTo>
                  <a:lnTo>
                    <a:pt x="710" y="1949"/>
                  </a:lnTo>
                  <a:lnTo>
                    <a:pt x="686" y="1956"/>
                  </a:lnTo>
                  <a:lnTo>
                    <a:pt x="662" y="1959"/>
                  </a:lnTo>
                  <a:lnTo>
                    <a:pt x="636" y="1957"/>
                  </a:lnTo>
                  <a:lnTo>
                    <a:pt x="612" y="1952"/>
                  </a:lnTo>
                  <a:lnTo>
                    <a:pt x="588" y="1942"/>
                  </a:lnTo>
                  <a:lnTo>
                    <a:pt x="564" y="1928"/>
                  </a:lnTo>
                  <a:lnTo>
                    <a:pt x="543" y="1909"/>
                  </a:lnTo>
                  <a:lnTo>
                    <a:pt x="524" y="1888"/>
                  </a:lnTo>
                  <a:lnTo>
                    <a:pt x="511" y="1866"/>
                  </a:lnTo>
                  <a:lnTo>
                    <a:pt x="501" y="1841"/>
                  </a:lnTo>
                  <a:lnTo>
                    <a:pt x="495" y="1816"/>
                  </a:lnTo>
                  <a:lnTo>
                    <a:pt x="494" y="1792"/>
                  </a:lnTo>
                  <a:lnTo>
                    <a:pt x="497" y="1767"/>
                  </a:lnTo>
                  <a:lnTo>
                    <a:pt x="504" y="1744"/>
                  </a:lnTo>
                  <a:lnTo>
                    <a:pt x="515" y="1722"/>
                  </a:lnTo>
                  <a:lnTo>
                    <a:pt x="530" y="1703"/>
                  </a:lnTo>
                  <a:lnTo>
                    <a:pt x="511" y="1719"/>
                  </a:lnTo>
                  <a:lnTo>
                    <a:pt x="490" y="1730"/>
                  </a:lnTo>
                  <a:lnTo>
                    <a:pt x="466" y="1737"/>
                  </a:lnTo>
                  <a:lnTo>
                    <a:pt x="442" y="1740"/>
                  </a:lnTo>
                  <a:lnTo>
                    <a:pt x="417" y="1738"/>
                  </a:lnTo>
                  <a:lnTo>
                    <a:pt x="392" y="1733"/>
                  </a:lnTo>
                  <a:lnTo>
                    <a:pt x="367" y="1723"/>
                  </a:lnTo>
                  <a:lnTo>
                    <a:pt x="344" y="1709"/>
                  </a:lnTo>
                  <a:lnTo>
                    <a:pt x="323" y="1690"/>
                  </a:lnTo>
                  <a:lnTo>
                    <a:pt x="305" y="1670"/>
                  </a:lnTo>
                  <a:lnTo>
                    <a:pt x="291" y="1647"/>
                  </a:lnTo>
                  <a:lnTo>
                    <a:pt x="281" y="1622"/>
                  </a:lnTo>
                  <a:lnTo>
                    <a:pt x="275" y="1597"/>
                  </a:lnTo>
                  <a:lnTo>
                    <a:pt x="273" y="1573"/>
                  </a:lnTo>
                  <a:lnTo>
                    <a:pt x="276" y="1549"/>
                  </a:lnTo>
                  <a:lnTo>
                    <a:pt x="284" y="1525"/>
                  </a:lnTo>
                  <a:lnTo>
                    <a:pt x="295" y="1504"/>
                  </a:lnTo>
                  <a:lnTo>
                    <a:pt x="311" y="1485"/>
                  </a:lnTo>
                  <a:lnTo>
                    <a:pt x="432" y="1363"/>
                  </a:lnTo>
                  <a:lnTo>
                    <a:pt x="20" y="952"/>
                  </a:lnTo>
                  <a:lnTo>
                    <a:pt x="9" y="938"/>
                  </a:lnTo>
                  <a:lnTo>
                    <a:pt x="2" y="921"/>
                  </a:lnTo>
                  <a:lnTo>
                    <a:pt x="0" y="904"/>
                  </a:lnTo>
                  <a:lnTo>
                    <a:pt x="2" y="887"/>
                  </a:lnTo>
                  <a:lnTo>
                    <a:pt x="9" y="870"/>
                  </a:lnTo>
                  <a:lnTo>
                    <a:pt x="20" y="855"/>
                  </a:lnTo>
                  <a:lnTo>
                    <a:pt x="35" y="844"/>
                  </a:lnTo>
                  <a:lnTo>
                    <a:pt x="51" y="837"/>
                  </a:lnTo>
                  <a:lnTo>
                    <a:pt x="69" y="835"/>
                  </a:lnTo>
                  <a:lnTo>
                    <a:pt x="87" y="837"/>
                  </a:lnTo>
                  <a:lnTo>
                    <a:pt x="103" y="844"/>
                  </a:lnTo>
                  <a:lnTo>
                    <a:pt x="118" y="855"/>
                  </a:lnTo>
                  <a:lnTo>
                    <a:pt x="531" y="1267"/>
                  </a:lnTo>
                  <a:lnTo>
                    <a:pt x="554" y="1253"/>
                  </a:lnTo>
                  <a:lnTo>
                    <a:pt x="577" y="1243"/>
                  </a:lnTo>
                  <a:lnTo>
                    <a:pt x="603" y="1239"/>
                  </a:lnTo>
                  <a:lnTo>
                    <a:pt x="629" y="1240"/>
                  </a:lnTo>
                  <a:lnTo>
                    <a:pt x="656" y="1245"/>
                  </a:lnTo>
                  <a:lnTo>
                    <a:pt x="681" y="1255"/>
                  </a:lnTo>
                  <a:lnTo>
                    <a:pt x="706" y="1269"/>
                  </a:lnTo>
                  <a:lnTo>
                    <a:pt x="728" y="1288"/>
                  </a:lnTo>
                  <a:lnTo>
                    <a:pt x="747" y="1309"/>
                  </a:lnTo>
                  <a:lnTo>
                    <a:pt x="761" y="1333"/>
                  </a:lnTo>
                  <a:lnTo>
                    <a:pt x="771" y="1357"/>
                  </a:lnTo>
                  <a:lnTo>
                    <a:pt x="776" y="1381"/>
                  </a:lnTo>
                  <a:lnTo>
                    <a:pt x="778" y="1407"/>
                  </a:lnTo>
                  <a:lnTo>
                    <a:pt x="775" y="1431"/>
                  </a:lnTo>
                  <a:lnTo>
                    <a:pt x="768" y="1454"/>
                  </a:lnTo>
                  <a:lnTo>
                    <a:pt x="757" y="1476"/>
                  </a:lnTo>
                  <a:lnTo>
                    <a:pt x="741" y="1495"/>
                  </a:lnTo>
                  <a:lnTo>
                    <a:pt x="760" y="1479"/>
                  </a:lnTo>
                  <a:lnTo>
                    <a:pt x="781" y="1467"/>
                  </a:lnTo>
                  <a:lnTo>
                    <a:pt x="805" y="1460"/>
                  </a:lnTo>
                  <a:lnTo>
                    <a:pt x="829" y="1457"/>
                  </a:lnTo>
                  <a:lnTo>
                    <a:pt x="855" y="1459"/>
                  </a:lnTo>
                  <a:lnTo>
                    <a:pt x="879" y="1464"/>
                  </a:lnTo>
                  <a:lnTo>
                    <a:pt x="904" y="1475"/>
                  </a:lnTo>
                  <a:lnTo>
                    <a:pt x="927" y="1489"/>
                  </a:lnTo>
                  <a:lnTo>
                    <a:pt x="949" y="1507"/>
                  </a:lnTo>
                  <a:lnTo>
                    <a:pt x="967" y="1528"/>
                  </a:lnTo>
                  <a:lnTo>
                    <a:pt x="981" y="1551"/>
                  </a:lnTo>
                  <a:lnTo>
                    <a:pt x="990" y="1575"/>
                  </a:lnTo>
                  <a:lnTo>
                    <a:pt x="997" y="1600"/>
                  </a:lnTo>
                  <a:lnTo>
                    <a:pt x="998" y="1625"/>
                  </a:lnTo>
                  <a:lnTo>
                    <a:pt x="996" y="1649"/>
                  </a:lnTo>
                  <a:lnTo>
                    <a:pt x="988" y="1672"/>
                  </a:lnTo>
                  <a:lnTo>
                    <a:pt x="977" y="1694"/>
                  </a:lnTo>
                  <a:lnTo>
                    <a:pt x="961" y="1714"/>
                  </a:lnTo>
                  <a:lnTo>
                    <a:pt x="980" y="1698"/>
                  </a:lnTo>
                  <a:lnTo>
                    <a:pt x="1002" y="1686"/>
                  </a:lnTo>
                  <a:lnTo>
                    <a:pt x="1025" y="1679"/>
                  </a:lnTo>
                  <a:lnTo>
                    <a:pt x="1050" y="1676"/>
                  </a:lnTo>
                  <a:lnTo>
                    <a:pt x="1075" y="1678"/>
                  </a:lnTo>
                  <a:lnTo>
                    <a:pt x="1100" y="1683"/>
                  </a:lnTo>
                  <a:lnTo>
                    <a:pt x="1124" y="1693"/>
                  </a:lnTo>
                  <a:lnTo>
                    <a:pt x="1148" y="1708"/>
                  </a:lnTo>
                  <a:lnTo>
                    <a:pt x="1169" y="1725"/>
                  </a:lnTo>
                  <a:lnTo>
                    <a:pt x="1187" y="1746"/>
                  </a:lnTo>
                  <a:lnTo>
                    <a:pt x="1201" y="1769"/>
                  </a:lnTo>
                  <a:lnTo>
                    <a:pt x="1211" y="1794"/>
                  </a:lnTo>
                  <a:lnTo>
                    <a:pt x="1217" y="1818"/>
                  </a:lnTo>
                  <a:lnTo>
                    <a:pt x="1218" y="1843"/>
                  </a:lnTo>
                  <a:lnTo>
                    <a:pt x="1215" y="1868"/>
                  </a:lnTo>
                  <a:lnTo>
                    <a:pt x="1208" y="1891"/>
                  </a:lnTo>
                  <a:lnTo>
                    <a:pt x="1196" y="1912"/>
                  </a:lnTo>
                  <a:lnTo>
                    <a:pt x="1181" y="1932"/>
                  </a:lnTo>
                  <a:lnTo>
                    <a:pt x="1201" y="1916"/>
                  </a:lnTo>
                  <a:lnTo>
                    <a:pt x="1222" y="1905"/>
                  </a:lnTo>
                  <a:lnTo>
                    <a:pt x="1245" y="1898"/>
                  </a:lnTo>
                  <a:lnTo>
                    <a:pt x="1270" y="1895"/>
                  </a:lnTo>
                  <a:lnTo>
                    <a:pt x="1294" y="1896"/>
                  </a:lnTo>
                  <a:lnTo>
                    <a:pt x="1320" y="1902"/>
                  </a:lnTo>
                  <a:lnTo>
                    <a:pt x="1344" y="1912"/>
                  </a:lnTo>
                  <a:lnTo>
                    <a:pt x="1367" y="1926"/>
                  </a:lnTo>
                  <a:lnTo>
                    <a:pt x="1388" y="1944"/>
                  </a:lnTo>
                  <a:lnTo>
                    <a:pt x="1407" y="1965"/>
                  </a:lnTo>
                  <a:lnTo>
                    <a:pt x="1421" y="1988"/>
                  </a:lnTo>
                  <a:lnTo>
                    <a:pt x="1431" y="2013"/>
                  </a:lnTo>
                  <a:lnTo>
                    <a:pt x="1436" y="2037"/>
                  </a:lnTo>
                  <a:lnTo>
                    <a:pt x="1438" y="2062"/>
                  </a:lnTo>
                  <a:lnTo>
                    <a:pt x="1435" y="2087"/>
                  </a:lnTo>
                  <a:lnTo>
                    <a:pt x="1428" y="2110"/>
                  </a:lnTo>
                  <a:lnTo>
                    <a:pt x="1416" y="2131"/>
                  </a:lnTo>
                  <a:lnTo>
                    <a:pt x="1672" y="2386"/>
                  </a:lnTo>
                  <a:lnTo>
                    <a:pt x="1685" y="2395"/>
                  </a:lnTo>
                  <a:lnTo>
                    <a:pt x="1699" y="2401"/>
                  </a:lnTo>
                  <a:lnTo>
                    <a:pt x="1716" y="2402"/>
                  </a:lnTo>
                  <a:lnTo>
                    <a:pt x="1733" y="2400"/>
                  </a:lnTo>
                  <a:lnTo>
                    <a:pt x="1750" y="2395"/>
                  </a:lnTo>
                  <a:lnTo>
                    <a:pt x="1767" y="2386"/>
                  </a:lnTo>
                  <a:lnTo>
                    <a:pt x="1782" y="2374"/>
                  </a:lnTo>
                  <a:lnTo>
                    <a:pt x="1794" y="2358"/>
                  </a:lnTo>
                  <a:lnTo>
                    <a:pt x="1803" y="2342"/>
                  </a:lnTo>
                  <a:lnTo>
                    <a:pt x="1809" y="2325"/>
                  </a:lnTo>
                  <a:lnTo>
                    <a:pt x="1811" y="2308"/>
                  </a:lnTo>
                  <a:lnTo>
                    <a:pt x="1809" y="2291"/>
                  </a:lnTo>
                  <a:lnTo>
                    <a:pt x="1803" y="2276"/>
                  </a:lnTo>
                  <a:lnTo>
                    <a:pt x="1794" y="2264"/>
                  </a:lnTo>
                  <a:lnTo>
                    <a:pt x="1584" y="2055"/>
                  </a:lnTo>
                  <a:lnTo>
                    <a:pt x="1573" y="2041"/>
                  </a:lnTo>
                  <a:lnTo>
                    <a:pt x="1567" y="2025"/>
                  </a:lnTo>
                  <a:lnTo>
                    <a:pt x="1564" y="2007"/>
                  </a:lnTo>
                  <a:lnTo>
                    <a:pt x="1567" y="1989"/>
                  </a:lnTo>
                  <a:lnTo>
                    <a:pt x="1573" y="1973"/>
                  </a:lnTo>
                  <a:lnTo>
                    <a:pt x="1584" y="1958"/>
                  </a:lnTo>
                  <a:lnTo>
                    <a:pt x="1599" y="1947"/>
                  </a:lnTo>
                  <a:lnTo>
                    <a:pt x="1616" y="1941"/>
                  </a:lnTo>
                  <a:lnTo>
                    <a:pt x="1633" y="1939"/>
                  </a:lnTo>
                  <a:lnTo>
                    <a:pt x="1650" y="1941"/>
                  </a:lnTo>
                  <a:lnTo>
                    <a:pt x="1668" y="1947"/>
                  </a:lnTo>
                  <a:lnTo>
                    <a:pt x="1682" y="1958"/>
                  </a:lnTo>
                  <a:lnTo>
                    <a:pt x="1892" y="2167"/>
                  </a:lnTo>
                  <a:lnTo>
                    <a:pt x="1904" y="2176"/>
                  </a:lnTo>
                  <a:lnTo>
                    <a:pt x="1920" y="2182"/>
                  </a:lnTo>
                  <a:lnTo>
                    <a:pt x="1936" y="2183"/>
                  </a:lnTo>
                  <a:lnTo>
                    <a:pt x="1953" y="2182"/>
                  </a:lnTo>
                  <a:lnTo>
                    <a:pt x="1971" y="2176"/>
                  </a:lnTo>
                  <a:lnTo>
                    <a:pt x="1987" y="2167"/>
                  </a:lnTo>
                  <a:lnTo>
                    <a:pt x="2002" y="2155"/>
                  </a:lnTo>
                  <a:lnTo>
                    <a:pt x="2015" y="2139"/>
                  </a:lnTo>
                  <a:lnTo>
                    <a:pt x="2024" y="2123"/>
                  </a:lnTo>
                  <a:lnTo>
                    <a:pt x="2029" y="2106"/>
                  </a:lnTo>
                  <a:lnTo>
                    <a:pt x="2031" y="2089"/>
                  </a:lnTo>
                  <a:lnTo>
                    <a:pt x="2029" y="2073"/>
                  </a:lnTo>
                  <a:lnTo>
                    <a:pt x="2024" y="2058"/>
                  </a:lnTo>
                  <a:lnTo>
                    <a:pt x="2015" y="2045"/>
                  </a:lnTo>
                  <a:lnTo>
                    <a:pt x="1804" y="1837"/>
                  </a:lnTo>
                  <a:lnTo>
                    <a:pt x="1793" y="1822"/>
                  </a:lnTo>
                  <a:lnTo>
                    <a:pt x="1786" y="1806"/>
                  </a:lnTo>
                  <a:lnTo>
                    <a:pt x="1784" y="1788"/>
                  </a:lnTo>
                  <a:lnTo>
                    <a:pt x="1786" y="1770"/>
                  </a:lnTo>
                  <a:lnTo>
                    <a:pt x="1793" y="1754"/>
                  </a:lnTo>
                  <a:lnTo>
                    <a:pt x="1804" y="1740"/>
                  </a:lnTo>
                  <a:lnTo>
                    <a:pt x="1820" y="1729"/>
                  </a:lnTo>
                  <a:lnTo>
                    <a:pt x="1836" y="1722"/>
                  </a:lnTo>
                  <a:lnTo>
                    <a:pt x="1853" y="1720"/>
                  </a:lnTo>
                  <a:lnTo>
                    <a:pt x="1871" y="1722"/>
                  </a:lnTo>
                  <a:lnTo>
                    <a:pt x="1887" y="1729"/>
                  </a:lnTo>
                  <a:lnTo>
                    <a:pt x="1902" y="1740"/>
                  </a:lnTo>
                  <a:lnTo>
                    <a:pt x="2112" y="1948"/>
                  </a:lnTo>
                  <a:lnTo>
                    <a:pt x="2125" y="1957"/>
                  </a:lnTo>
                  <a:lnTo>
                    <a:pt x="2140" y="1963"/>
                  </a:lnTo>
                  <a:lnTo>
                    <a:pt x="2156" y="1965"/>
                  </a:lnTo>
                  <a:lnTo>
                    <a:pt x="2174" y="1963"/>
                  </a:lnTo>
                  <a:lnTo>
                    <a:pt x="2190" y="1957"/>
                  </a:lnTo>
                  <a:lnTo>
                    <a:pt x="2207" y="1949"/>
                  </a:lnTo>
                  <a:lnTo>
                    <a:pt x="2223" y="1936"/>
                  </a:lnTo>
                  <a:lnTo>
                    <a:pt x="2235" y="1920"/>
                  </a:lnTo>
                  <a:lnTo>
                    <a:pt x="2244" y="1904"/>
                  </a:lnTo>
                  <a:lnTo>
                    <a:pt x="2249" y="1887"/>
                  </a:lnTo>
                  <a:lnTo>
                    <a:pt x="2251" y="1871"/>
                  </a:lnTo>
                  <a:lnTo>
                    <a:pt x="2249" y="1855"/>
                  </a:lnTo>
                  <a:lnTo>
                    <a:pt x="2244" y="1839"/>
                  </a:lnTo>
                  <a:lnTo>
                    <a:pt x="2234" y="1826"/>
                  </a:lnTo>
                  <a:lnTo>
                    <a:pt x="2025" y="1618"/>
                  </a:lnTo>
                  <a:lnTo>
                    <a:pt x="2013" y="1603"/>
                  </a:lnTo>
                  <a:lnTo>
                    <a:pt x="2006" y="1587"/>
                  </a:lnTo>
                  <a:lnTo>
                    <a:pt x="2004" y="1570"/>
                  </a:lnTo>
                  <a:lnTo>
                    <a:pt x="2006" y="1553"/>
                  </a:lnTo>
                  <a:lnTo>
                    <a:pt x="2013" y="1535"/>
                  </a:lnTo>
                  <a:lnTo>
                    <a:pt x="2025" y="1521"/>
                  </a:lnTo>
                  <a:lnTo>
                    <a:pt x="2039" y="1510"/>
                  </a:lnTo>
                  <a:lnTo>
                    <a:pt x="2055" y="1503"/>
                  </a:lnTo>
                  <a:lnTo>
                    <a:pt x="2074" y="1501"/>
                  </a:lnTo>
                  <a:lnTo>
                    <a:pt x="2091" y="1503"/>
                  </a:lnTo>
                  <a:lnTo>
                    <a:pt x="2107" y="1510"/>
                  </a:lnTo>
                  <a:lnTo>
                    <a:pt x="2122" y="1521"/>
                  </a:lnTo>
                  <a:lnTo>
                    <a:pt x="2332" y="1729"/>
                  </a:lnTo>
                  <a:lnTo>
                    <a:pt x="2345" y="1739"/>
                  </a:lnTo>
                  <a:lnTo>
                    <a:pt x="2359" y="1744"/>
                  </a:lnTo>
                  <a:lnTo>
                    <a:pt x="2377" y="1746"/>
                  </a:lnTo>
                  <a:lnTo>
                    <a:pt x="2393" y="1744"/>
                  </a:lnTo>
                  <a:lnTo>
                    <a:pt x="2410" y="1739"/>
                  </a:lnTo>
                  <a:lnTo>
                    <a:pt x="2427" y="1730"/>
                  </a:lnTo>
                  <a:lnTo>
                    <a:pt x="2442" y="1718"/>
                  </a:lnTo>
                  <a:lnTo>
                    <a:pt x="2455" y="1703"/>
                  </a:lnTo>
                  <a:lnTo>
                    <a:pt x="2463" y="1685"/>
                  </a:lnTo>
                  <a:lnTo>
                    <a:pt x="2469" y="1669"/>
                  </a:lnTo>
                  <a:lnTo>
                    <a:pt x="2471" y="1652"/>
                  </a:lnTo>
                  <a:lnTo>
                    <a:pt x="2469" y="1636"/>
                  </a:lnTo>
                  <a:lnTo>
                    <a:pt x="2463" y="1620"/>
                  </a:lnTo>
                  <a:lnTo>
                    <a:pt x="2454" y="1608"/>
                  </a:lnTo>
                  <a:lnTo>
                    <a:pt x="2452" y="1606"/>
                  </a:lnTo>
                  <a:lnTo>
                    <a:pt x="2447" y="1600"/>
                  </a:lnTo>
                  <a:lnTo>
                    <a:pt x="2438" y="1591"/>
                  </a:lnTo>
                  <a:lnTo>
                    <a:pt x="2426" y="1579"/>
                  </a:lnTo>
                  <a:lnTo>
                    <a:pt x="2410" y="1564"/>
                  </a:lnTo>
                  <a:lnTo>
                    <a:pt x="2392" y="1545"/>
                  </a:lnTo>
                  <a:lnTo>
                    <a:pt x="2372" y="1525"/>
                  </a:lnTo>
                  <a:lnTo>
                    <a:pt x="2348" y="1502"/>
                  </a:lnTo>
                  <a:lnTo>
                    <a:pt x="2323" y="1477"/>
                  </a:lnTo>
                  <a:lnTo>
                    <a:pt x="2295" y="1449"/>
                  </a:lnTo>
                  <a:lnTo>
                    <a:pt x="2265" y="1420"/>
                  </a:lnTo>
                  <a:lnTo>
                    <a:pt x="2235" y="1389"/>
                  </a:lnTo>
                  <a:lnTo>
                    <a:pt x="2202" y="1357"/>
                  </a:lnTo>
                  <a:lnTo>
                    <a:pt x="2169" y="1323"/>
                  </a:lnTo>
                  <a:lnTo>
                    <a:pt x="2134" y="1289"/>
                  </a:lnTo>
                  <a:lnTo>
                    <a:pt x="2099" y="1254"/>
                  </a:lnTo>
                  <a:lnTo>
                    <a:pt x="2062" y="1218"/>
                  </a:lnTo>
                  <a:lnTo>
                    <a:pt x="2027" y="1182"/>
                  </a:lnTo>
                  <a:lnTo>
                    <a:pt x="1990" y="1146"/>
                  </a:lnTo>
                  <a:lnTo>
                    <a:pt x="1954" y="1110"/>
                  </a:lnTo>
                  <a:lnTo>
                    <a:pt x="1918" y="1074"/>
                  </a:lnTo>
                  <a:lnTo>
                    <a:pt x="1882" y="1039"/>
                  </a:lnTo>
                  <a:lnTo>
                    <a:pt x="1847" y="1003"/>
                  </a:lnTo>
                  <a:lnTo>
                    <a:pt x="1813" y="970"/>
                  </a:lnTo>
                  <a:lnTo>
                    <a:pt x="1780" y="937"/>
                  </a:lnTo>
                  <a:lnTo>
                    <a:pt x="1748" y="906"/>
                  </a:lnTo>
                  <a:lnTo>
                    <a:pt x="1718" y="875"/>
                  </a:lnTo>
                  <a:lnTo>
                    <a:pt x="1689" y="847"/>
                  </a:lnTo>
                  <a:lnTo>
                    <a:pt x="1663" y="821"/>
                  </a:lnTo>
                  <a:lnTo>
                    <a:pt x="1638" y="797"/>
                  </a:lnTo>
                  <a:lnTo>
                    <a:pt x="1616" y="775"/>
                  </a:lnTo>
                  <a:lnTo>
                    <a:pt x="1596" y="756"/>
                  </a:lnTo>
                  <a:lnTo>
                    <a:pt x="1579" y="740"/>
                  </a:lnTo>
                  <a:lnTo>
                    <a:pt x="1565" y="725"/>
                  </a:lnTo>
                  <a:lnTo>
                    <a:pt x="1560" y="721"/>
                  </a:lnTo>
                  <a:lnTo>
                    <a:pt x="1553" y="715"/>
                  </a:lnTo>
                  <a:lnTo>
                    <a:pt x="1546" y="711"/>
                  </a:lnTo>
                  <a:lnTo>
                    <a:pt x="1537" y="706"/>
                  </a:lnTo>
                  <a:lnTo>
                    <a:pt x="1527" y="704"/>
                  </a:lnTo>
                  <a:lnTo>
                    <a:pt x="1515" y="703"/>
                  </a:lnTo>
                  <a:lnTo>
                    <a:pt x="1501" y="705"/>
                  </a:lnTo>
                  <a:lnTo>
                    <a:pt x="1485" y="711"/>
                  </a:lnTo>
                  <a:lnTo>
                    <a:pt x="1468" y="720"/>
                  </a:lnTo>
                  <a:lnTo>
                    <a:pt x="1449" y="735"/>
                  </a:lnTo>
                  <a:lnTo>
                    <a:pt x="1428" y="754"/>
                  </a:lnTo>
                  <a:lnTo>
                    <a:pt x="1405" y="779"/>
                  </a:lnTo>
                  <a:lnTo>
                    <a:pt x="1383" y="808"/>
                  </a:lnTo>
                  <a:lnTo>
                    <a:pt x="1366" y="837"/>
                  </a:lnTo>
                  <a:lnTo>
                    <a:pt x="1270" y="1012"/>
                  </a:lnTo>
                  <a:lnTo>
                    <a:pt x="1259" y="1031"/>
                  </a:lnTo>
                  <a:lnTo>
                    <a:pt x="1244" y="1050"/>
                  </a:lnTo>
                  <a:lnTo>
                    <a:pt x="1226" y="1069"/>
                  </a:lnTo>
                  <a:lnTo>
                    <a:pt x="1194" y="1096"/>
                  </a:lnTo>
                  <a:lnTo>
                    <a:pt x="1161" y="1119"/>
                  </a:lnTo>
                  <a:lnTo>
                    <a:pt x="1125" y="1136"/>
                  </a:lnTo>
                  <a:lnTo>
                    <a:pt x="1089" y="1147"/>
                  </a:lnTo>
                  <a:lnTo>
                    <a:pt x="1052" y="1153"/>
                  </a:lnTo>
                  <a:lnTo>
                    <a:pt x="1014" y="1153"/>
                  </a:lnTo>
                  <a:lnTo>
                    <a:pt x="976" y="1147"/>
                  </a:lnTo>
                  <a:lnTo>
                    <a:pt x="944" y="1137"/>
                  </a:lnTo>
                  <a:lnTo>
                    <a:pt x="913" y="1123"/>
                  </a:lnTo>
                  <a:lnTo>
                    <a:pt x="883" y="1106"/>
                  </a:lnTo>
                  <a:lnTo>
                    <a:pt x="858" y="1085"/>
                  </a:lnTo>
                  <a:lnTo>
                    <a:pt x="833" y="1061"/>
                  </a:lnTo>
                  <a:lnTo>
                    <a:pt x="813" y="1034"/>
                  </a:lnTo>
                  <a:lnTo>
                    <a:pt x="796" y="1004"/>
                  </a:lnTo>
                  <a:lnTo>
                    <a:pt x="784" y="980"/>
                  </a:lnTo>
                  <a:lnTo>
                    <a:pt x="777" y="955"/>
                  </a:lnTo>
                  <a:lnTo>
                    <a:pt x="772" y="930"/>
                  </a:lnTo>
                  <a:lnTo>
                    <a:pt x="772" y="908"/>
                  </a:lnTo>
                  <a:lnTo>
                    <a:pt x="774" y="886"/>
                  </a:lnTo>
                  <a:lnTo>
                    <a:pt x="781" y="866"/>
                  </a:lnTo>
                  <a:lnTo>
                    <a:pt x="1064" y="203"/>
                  </a:lnTo>
                  <a:lnTo>
                    <a:pt x="1074" y="185"/>
                  </a:lnTo>
                  <a:lnTo>
                    <a:pt x="1086" y="166"/>
                  </a:lnTo>
                  <a:lnTo>
                    <a:pt x="1102" y="147"/>
                  </a:lnTo>
                  <a:lnTo>
                    <a:pt x="1120" y="126"/>
                  </a:lnTo>
                  <a:lnTo>
                    <a:pt x="1130" y="117"/>
                  </a:lnTo>
                  <a:lnTo>
                    <a:pt x="1142" y="106"/>
                  </a:lnTo>
                  <a:lnTo>
                    <a:pt x="1158" y="94"/>
                  </a:lnTo>
                  <a:lnTo>
                    <a:pt x="1176" y="81"/>
                  </a:lnTo>
                  <a:lnTo>
                    <a:pt x="1196" y="67"/>
                  </a:lnTo>
                  <a:lnTo>
                    <a:pt x="1220" y="53"/>
                  </a:lnTo>
                  <a:lnTo>
                    <a:pt x="1245" y="40"/>
                  </a:lnTo>
                  <a:lnTo>
                    <a:pt x="1274" y="28"/>
                  </a:lnTo>
                  <a:lnTo>
                    <a:pt x="1305" y="18"/>
                  </a:lnTo>
                  <a:lnTo>
                    <a:pt x="1338" y="10"/>
                  </a:lnTo>
                  <a:lnTo>
                    <a:pt x="1373" y="3"/>
                  </a:lnTo>
                  <a:lnTo>
                    <a:pt x="1412" y="0"/>
                  </a:lnTo>
                  <a:lnTo>
                    <a:pt x="1451"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34" name="Google Shape;534;p17"/>
            <p:cNvSpPr/>
            <p:nvPr/>
          </p:nvSpPr>
          <p:spPr>
            <a:xfrm>
              <a:off x="7332663" y="2609851"/>
              <a:ext cx="149225" cy="147638"/>
            </a:xfrm>
            <a:custGeom>
              <a:rect b="b" l="l" r="r" t="t"/>
              <a:pathLst>
                <a:path extrusionOk="0" h="1025" w="1031">
                  <a:moveTo>
                    <a:pt x="698" y="654"/>
                  </a:moveTo>
                  <a:lnTo>
                    <a:pt x="671" y="657"/>
                  </a:lnTo>
                  <a:lnTo>
                    <a:pt x="648" y="665"/>
                  </a:lnTo>
                  <a:lnTo>
                    <a:pt x="626" y="679"/>
                  </a:lnTo>
                  <a:lnTo>
                    <a:pt x="609" y="696"/>
                  </a:lnTo>
                  <a:lnTo>
                    <a:pt x="595" y="718"/>
                  </a:lnTo>
                  <a:lnTo>
                    <a:pt x="587" y="741"/>
                  </a:lnTo>
                  <a:lnTo>
                    <a:pt x="584" y="766"/>
                  </a:lnTo>
                  <a:lnTo>
                    <a:pt x="587" y="793"/>
                  </a:lnTo>
                  <a:lnTo>
                    <a:pt x="595" y="817"/>
                  </a:lnTo>
                  <a:lnTo>
                    <a:pt x="609" y="837"/>
                  </a:lnTo>
                  <a:lnTo>
                    <a:pt x="626" y="854"/>
                  </a:lnTo>
                  <a:lnTo>
                    <a:pt x="648" y="868"/>
                  </a:lnTo>
                  <a:lnTo>
                    <a:pt x="671" y="877"/>
                  </a:lnTo>
                  <a:lnTo>
                    <a:pt x="698" y="880"/>
                  </a:lnTo>
                  <a:lnTo>
                    <a:pt x="723" y="877"/>
                  </a:lnTo>
                  <a:lnTo>
                    <a:pt x="748" y="868"/>
                  </a:lnTo>
                  <a:lnTo>
                    <a:pt x="768" y="854"/>
                  </a:lnTo>
                  <a:lnTo>
                    <a:pt x="785" y="837"/>
                  </a:lnTo>
                  <a:lnTo>
                    <a:pt x="800" y="816"/>
                  </a:lnTo>
                  <a:lnTo>
                    <a:pt x="808" y="793"/>
                  </a:lnTo>
                  <a:lnTo>
                    <a:pt x="811" y="766"/>
                  </a:lnTo>
                  <a:lnTo>
                    <a:pt x="808" y="741"/>
                  </a:lnTo>
                  <a:lnTo>
                    <a:pt x="800" y="718"/>
                  </a:lnTo>
                  <a:lnTo>
                    <a:pt x="785" y="696"/>
                  </a:lnTo>
                  <a:lnTo>
                    <a:pt x="768" y="679"/>
                  </a:lnTo>
                  <a:lnTo>
                    <a:pt x="748" y="665"/>
                  </a:lnTo>
                  <a:lnTo>
                    <a:pt x="723" y="657"/>
                  </a:lnTo>
                  <a:lnTo>
                    <a:pt x="698" y="654"/>
                  </a:lnTo>
                  <a:close/>
                  <a:moveTo>
                    <a:pt x="345" y="0"/>
                  </a:moveTo>
                  <a:lnTo>
                    <a:pt x="368" y="4"/>
                  </a:lnTo>
                  <a:lnTo>
                    <a:pt x="391" y="12"/>
                  </a:lnTo>
                  <a:lnTo>
                    <a:pt x="412" y="24"/>
                  </a:lnTo>
                  <a:lnTo>
                    <a:pt x="432" y="39"/>
                  </a:lnTo>
                  <a:lnTo>
                    <a:pt x="992" y="596"/>
                  </a:lnTo>
                  <a:lnTo>
                    <a:pt x="1007" y="615"/>
                  </a:lnTo>
                  <a:lnTo>
                    <a:pt x="1019" y="637"/>
                  </a:lnTo>
                  <a:lnTo>
                    <a:pt x="1027" y="659"/>
                  </a:lnTo>
                  <a:lnTo>
                    <a:pt x="1031" y="682"/>
                  </a:lnTo>
                  <a:lnTo>
                    <a:pt x="1031" y="705"/>
                  </a:lnTo>
                  <a:lnTo>
                    <a:pt x="1027" y="729"/>
                  </a:lnTo>
                  <a:lnTo>
                    <a:pt x="1019" y="751"/>
                  </a:lnTo>
                  <a:lnTo>
                    <a:pt x="1007" y="771"/>
                  </a:lnTo>
                  <a:lnTo>
                    <a:pt x="992" y="791"/>
                  </a:lnTo>
                  <a:lnTo>
                    <a:pt x="796" y="985"/>
                  </a:lnTo>
                  <a:lnTo>
                    <a:pt x="776" y="1001"/>
                  </a:lnTo>
                  <a:lnTo>
                    <a:pt x="755" y="1013"/>
                  </a:lnTo>
                  <a:lnTo>
                    <a:pt x="732" y="1021"/>
                  </a:lnTo>
                  <a:lnTo>
                    <a:pt x="709" y="1025"/>
                  </a:lnTo>
                  <a:lnTo>
                    <a:pt x="686" y="1025"/>
                  </a:lnTo>
                  <a:lnTo>
                    <a:pt x="663" y="1021"/>
                  </a:lnTo>
                  <a:lnTo>
                    <a:pt x="640" y="1013"/>
                  </a:lnTo>
                  <a:lnTo>
                    <a:pt x="619" y="1001"/>
                  </a:lnTo>
                  <a:lnTo>
                    <a:pt x="600" y="985"/>
                  </a:lnTo>
                  <a:lnTo>
                    <a:pt x="40" y="429"/>
                  </a:lnTo>
                  <a:lnTo>
                    <a:pt x="24" y="409"/>
                  </a:lnTo>
                  <a:lnTo>
                    <a:pt x="11" y="389"/>
                  </a:lnTo>
                  <a:lnTo>
                    <a:pt x="4" y="367"/>
                  </a:lnTo>
                  <a:lnTo>
                    <a:pt x="0" y="344"/>
                  </a:lnTo>
                  <a:lnTo>
                    <a:pt x="0" y="320"/>
                  </a:lnTo>
                  <a:lnTo>
                    <a:pt x="4" y="297"/>
                  </a:lnTo>
                  <a:lnTo>
                    <a:pt x="11" y="275"/>
                  </a:lnTo>
                  <a:lnTo>
                    <a:pt x="24" y="253"/>
                  </a:lnTo>
                  <a:lnTo>
                    <a:pt x="40" y="234"/>
                  </a:lnTo>
                  <a:lnTo>
                    <a:pt x="236" y="39"/>
                  </a:lnTo>
                  <a:lnTo>
                    <a:pt x="255" y="24"/>
                  </a:lnTo>
                  <a:lnTo>
                    <a:pt x="275" y="12"/>
                  </a:lnTo>
                  <a:lnTo>
                    <a:pt x="298" y="4"/>
                  </a:lnTo>
                  <a:lnTo>
                    <a:pt x="321" y="0"/>
                  </a:lnTo>
                  <a:lnTo>
                    <a:pt x="345"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grpSp>
      <p:grpSp>
        <p:nvGrpSpPr>
          <p:cNvPr id="535" name="Google Shape;535;p17"/>
          <p:cNvGrpSpPr/>
          <p:nvPr/>
        </p:nvGrpSpPr>
        <p:grpSpPr>
          <a:xfrm>
            <a:off x="4870654" y="3525364"/>
            <a:ext cx="408409" cy="410866"/>
            <a:chOff x="7156450" y="2708275"/>
            <a:chExt cx="233363" cy="234950"/>
          </a:xfrm>
        </p:grpSpPr>
        <p:sp>
          <p:nvSpPr>
            <p:cNvPr id="536" name="Google Shape;536;p17"/>
            <p:cNvSpPr/>
            <p:nvPr/>
          </p:nvSpPr>
          <p:spPr>
            <a:xfrm>
              <a:off x="7156450" y="2803525"/>
              <a:ext cx="41275" cy="12382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37" name="Google Shape;537;p17"/>
            <p:cNvSpPr/>
            <p:nvPr/>
          </p:nvSpPr>
          <p:spPr>
            <a:xfrm>
              <a:off x="7215188" y="2708275"/>
              <a:ext cx="174625" cy="234950"/>
            </a:xfrm>
            <a:custGeom>
              <a:rect b="b" l="l" r="r" t="t"/>
              <a:pathLst>
                <a:path extrusionOk="0" h="3103" w="2315">
                  <a:moveTo>
                    <a:pt x="891" y="1046"/>
                  </a:moveTo>
                  <a:lnTo>
                    <a:pt x="841" y="1046"/>
                  </a:lnTo>
                  <a:lnTo>
                    <a:pt x="790" y="1051"/>
                  </a:lnTo>
                  <a:lnTo>
                    <a:pt x="741" y="1061"/>
                  </a:lnTo>
                  <a:lnTo>
                    <a:pt x="693" y="1074"/>
                  </a:lnTo>
                  <a:lnTo>
                    <a:pt x="645" y="1093"/>
                  </a:lnTo>
                  <a:lnTo>
                    <a:pt x="600" y="1116"/>
                  </a:lnTo>
                  <a:lnTo>
                    <a:pt x="555" y="1143"/>
                  </a:lnTo>
                  <a:lnTo>
                    <a:pt x="513" y="1176"/>
                  </a:lnTo>
                  <a:lnTo>
                    <a:pt x="474" y="1213"/>
                  </a:lnTo>
                  <a:lnTo>
                    <a:pt x="438" y="1253"/>
                  </a:lnTo>
                  <a:lnTo>
                    <a:pt x="407" y="1297"/>
                  </a:lnTo>
                  <a:lnTo>
                    <a:pt x="379" y="1342"/>
                  </a:lnTo>
                  <a:lnTo>
                    <a:pt x="356" y="1390"/>
                  </a:lnTo>
                  <a:lnTo>
                    <a:pt x="338" y="1438"/>
                  </a:lnTo>
                  <a:lnTo>
                    <a:pt x="325" y="1487"/>
                  </a:lnTo>
                  <a:lnTo>
                    <a:pt x="316" y="1539"/>
                  </a:lnTo>
                  <a:lnTo>
                    <a:pt x="311" y="1590"/>
                  </a:lnTo>
                  <a:lnTo>
                    <a:pt x="311" y="1641"/>
                  </a:lnTo>
                  <a:lnTo>
                    <a:pt x="316" y="1693"/>
                  </a:lnTo>
                  <a:lnTo>
                    <a:pt x="324" y="1743"/>
                  </a:lnTo>
                  <a:lnTo>
                    <a:pt x="338" y="1794"/>
                  </a:lnTo>
                  <a:lnTo>
                    <a:pt x="356" y="1842"/>
                  </a:lnTo>
                  <a:lnTo>
                    <a:pt x="378" y="1890"/>
                  </a:lnTo>
                  <a:lnTo>
                    <a:pt x="406" y="1935"/>
                  </a:lnTo>
                  <a:lnTo>
                    <a:pt x="437" y="1977"/>
                  </a:lnTo>
                  <a:lnTo>
                    <a:pt x="473" y="2018"/>
                  </a:lnTo>
                  <a:lnTo>
                    <a:pt x="513" y="2054"/>
                  </a:lnTo>
                  <a:lnTo>
                    <a:pt x="554" y="2087"/>
                  </a:lnTo>
                  <a:lnTo>
                    <a:pt x="600" y="2115"/>
                  </a:lnTo>
                  <a:lnTo>
                    <a:pt x="645" y="2138"/>
                  </a:lnTo>
                  <a:lnTo>
                    <a:pt x="693" y="2157"/>
                  </a:lnTo>
                  <a:lnTo>
                    <a:pt x="741" y="2170"/>
                  </a:lnTo>
                  <a:lnTo>
                    <a:pt x="790" y="2179"/>
                  </a:lnTo>
                  <a:lnTo>
                    <a:pt x="841" y="2184"/>
                  </a:lnTo>
                  <a:lnTo>
                    <a:pt x="891" y="2184"/>
                  </a:lnTo>
                  <a:lnTo>
                    <a:pt x="941" y="2179"/>
                  </a:lnTo>
                  <a:lnTo>
                    <a:pt x="990" y="2170"/>
                  </a:lnTo>
                  <a:lnTo>
                    <a:pt x="1039" y="2157"/>
                  </a:lnTo>
                  <a:lnTo>
                    <a:pt x="1087" y="2138"/>
                  </a:lnTo>
                  <a:lnTo>
                    <a:pt x="1132" y="2115"/>
                  </a:lnTo>
                  <a:lnTo>
                    <a:pt x="1176" y="2087"/>
                  </a:lnTo>
                  <a:lnTo>
                    <a:pt x="1218" y="2054"/>
                  </a:lnTo>
                  <a:lnTo>
                    <a:pt x="1258" y="2018"/>
                  </a:lnTo>
                  <a:lnTo>
                    <a:pt x="1294" y="1977"/>
                  </a:lnTo>
                  <a:lnTo>
                    <a:pt x="1326" y="1934"/>
                  </a:lnTo>
                  <a:lnTo>
                    <a:pt x="1352" y="1888"/>
                  </a:lnTo>
                  <a:lnTo>
                    <a:pt x="1375" y="1842"/>
                  </a:lnTo>
                  <a:lnTo>
                    <a:pt x="1393" y="1793"/>
                  </a:lnTo>
                  <a:lnTo>
                    <a:pt x="1406" y="1743"/>
                  </a:lnTo>
                  <a:lnTo>
                    <a:pt x="1415" y="1693"/>
                  </a:lnTo>
                  <a:lnTo>
                    <a:pt x="1419" y="1641"/>
                  </a:lnTo>
                  <a:lnTo>
                    <a:pt x="1419" y="1590"/>
                  </a:lnTo>
                  <a:lnTo>
                    <a:pt x="1415" y="1539"/>
                  </a:lnTo>
                  <a:lnTo>
                    <a:pt x="1406" y="1487"/>
                  </a:lnTo>
                  <a:lnTo>
                    <a:pt x="1393" y="1438"/>
                  </a:lnTo>
                  <a:lnTo>
                    <a:pt x="1375" y="1390"/>
                  </a:lnTo>
                  <a:lnTo>
                    <a:pt x="1352" y="1342"/>
                  </a:lnTo>
                  <a:lnTo>
                    <a:pt x="1325" y="1297"/>
                  </a:lnTo>
                  <a:lnTo>
                    <a:pt x="1294" y="1253"/>
                  </a:lnTo>
                  <a:lnTo>
                    <a:pt x="1258" y="1213"/>
                  </a:lnTo>
                  <a:lnTo>
                    <a:pt x="1218" y="1176"/>
                  </a:lnTo>
                  <a:lnTo>
                    <a:pt x="1176" y="1143"/>
                  </a:lnTo>
                  <a:lnTo>
                    <a:pt x="1132" y="1115"/>
                  </a:lnTo>
                  <a:lnTo>
                    <a:pt x="1086" y="1093"/>
                  </a:lnTo>
                  <a:lnTo>
                    <a:pt x="1039" y="1074"/>
                  </a:lnTo>
                  <a:lnTo>
                    <a:pt x="990" y="1061"/>
                  </a:lnTo>
                  <a:lnTo>
                    <a:pt x="941" y="1051"/>
                  </a:lnTo>
                  <a:lnTo>
                    <a:pt x="891" y="1046"/>
                  </a:lnTo>
                  <a:close/>
                  <a:moveTo>
                    <a:pt x="774" y="0"/>
                  </a:moveTo>
                  <a:lnTo>
                    <a:pt x="1320" y="0"/>
                  </a:lnTo>
                  <a:lnTo>
                    <a:pt x="1320" y="1046"/>
                  </a:lnTo>
                  <a:lnTo>
                    <a:pt x="1348" y="1069"/>
                  </a:lnTo>
                  <a:lnTo>
                    <a:pt x="1375" y="1094"/>
                  </a:lnTo>
                  <a:lnTo>
                    <a:pt x="1417" y="1140"/>
                  </a:lnTo>
                  <a:lnTo>
                    <a:pt x="1455" y="1191"/>
                  </a:lnTo>
                  <a:lnTo>
                    <a:pt x="1488" y="1242"/>
                  </a:lnTo>
                  <a:lnTo>
                    <a:pt x="1515" y="1297"/>
                  </a:lnTo>
                  <a:lnTo>
                    <a:pt x="1538" y="1352"/>
                  </a:lnTo>
                  <a:lnTo>
                    <a:pt x="1557" y="1410"/>
                  </a:lnTo>
                  <a:lnTo>
                    <a:pt x="1571" y="1468"/>
                  </a:lnTo>
                  <a:lnTo>
                    <a:pt x="1580" y="1528"/>
                  </a:lnTo>
                  <a:lnTo>
                    <a:pt x="1584" y="1587"/>
                  </a:lnTo>
                  <a:lnTo>
                    <a:pt x="1584" y="1647"/>
                  </a:lnTo>
                  <a:lnTo>
                    <a:pt x="1579" y="1707"/>
                  </a:lnTo>
                  <a:lnTo>
                    <a:pt x="1569" y="1766"/>
                  </a:lnTo>
                  <a:lnTo>
                    <a:pt x="1555" y="1825"/>
                  </a:lnTo>
                  <a:lnTo>
                    <a:pt x="1536" y="1881"/>
                  </a:lnTo>
                  <a:lnTo>
                    <a:pt x="1512" y="1937"/>
                  </a:lnTo>
                  <a:lnTo>
                    <a:pt x="1484" y="1992"/>
                  </a:lnTo>
                  <a:lnTo>
                    <a:pt x="1451" y="2043"/>
                  </a:lnTo>
                  <a:lnTo>
                    <a:pt x="1579" y="2171"/>
                  </a:lnTo>
                  <a:lnTo>
                    <a:pt x="1664" y="2118"/>
                  </a:lnTo>
                  <a:lnTo>
                    <a:pt x="2315" y="2786"/>
                  </a:lnTo>
                  <a:lnTo>
                    <a:pt x="2315" y="2791"/>
                  </a:lnTo>
                  <a:lnTo>
                    <a:pt x="2315" y="2800"/>
                  </a:lnTo>
                  <a:lnTo>
                    <a:pt x="2314" y="2815"/>
                  </a:lnTo>
                  <a:lnTo>
                    <a:pt x="2311" y="2835"/>
                  </a:lnTo>
                  <a:lnTo>
                    <a:pt x="2307" y="2859"/>
                  </a:lnTo>
                  <a:lnTo>
                    <a:pt x="2300" y="2884"/>
                  </a:lnTo>
                  <a:lnTo>
                    <a:pt x="2290" y="2913"/>
                  </a:lnTo>
                  <a:lnTo>
                    <a:pt x="2276" y="2943"/>
                  </a:lnTo>
                  <a:lnTo>
                    <a:pt x="2257" y="2974"/>
                  </a:lnTo>
                  <a:lnTo>
                    <a:pt x="2234" y="3005"/>
                  </a:lnTo>
                  <a:lnTo>
                    <a:pt x="2209" y="3030"/>
                  </a:lnTo>
                  <a:lnTo>
                    <a:pt x="2183" y="3050"/>
                  </a:lnTo>
                  <a:lnTo>
                    <a:pt x="2156" y="3066"/>
                  </a:lnTo>
                  <a:lnTo>
                    <a:pt x="2128" y="3078"/>
                  </a:lnTo>
                  <a:lnTo>
                    <a:pt x="2101" y="3087"/>
                  </a:lnTo>
                  <a:lnTo>
                    <a:pt x="2076" y="3095"/>
                  </a:lnTo>
                  <a:lnTo>
                    <a:pt x="2053" y="3099"/>
                  </a:lnTo>
                  <a:lnTo>
                    <a:pt x="2034" y="3102"/>
                  </a:lnTo>
                  <a:lnTo>
                    <a:pt x="2019" y="3103"/>
                  </a:lnTo>
                  <a:lnTo>
                    <a:pt x="2010" y="3103"/>
                  </a:lnTo>
                  <a:lnTo>
                    <a:pt x="2006" y="3103"/>
                  </a:lnTo>
                  <a:lnTo>
                    <a:pt x="1355" y="2435"/>
                  </a:lnTo>
                  <a:lnTo>
                    <a:pt x="1403" y="2335"/>
                  </a:lnTo>
                  <a:lnTo>
                    <a:pt x="1320" y="2252"/>
                  </a:lnTo>
                  <a:lnTo>
                    <a:pt x="1320" y="2903"/>
                  </a:lnTo>
                  <a:lnTo>
                    <a:pt x="774" y="2903"/>
                  </a:lnTo>
                  <a:lnTo>
                    <a:pt x="774" y="2345"/>
                  </a:lnTo>
                  <a:lnTo>
                    <a:pt x="715" y="2336"/>
                  </a:lnTo>
                  <a:lnTo>
                    <a:pt x="657" y="2320"/>
                  </a:lnTo>
                  <a:lnTo>
                    <a:pt x="600" y="2300"/>
                  </a:lnTo>
                  <a:lnTo>
                    <a:pt x="544" y="2274"/>
                  </a:lnTo>
                  <a:lnTo>
                    <a:pt x="544" y="2903"/>
                  </a:lnTo>
                  <a:lnTo>
                    <a:pt x="0" y="2903"/>
                  </a:lnTo>
                  <a:lnTo>
                    <a:pt x="0" y="687"/>
                  </a:lnTo>
                  <a:lnTo>
                    <a:pt x="545" y="687"/>
                  </a:lnTo>
                  <a:lnTo>
                    <a:pt x="545" y="957"/>
                  </a:lnTo>
                  <a:lnTo>
                    <a:pt x="601" y="932"/>
                  </a:lnTo>
                  <a:lnTo>
                    <a:pt x="657" y="911"/>
                  </a:lnTo>
                  <a:lnTo>
                    <a:pt x="715" y="896"/>
                  </a:lnTo>
                  <a:lnTo>
                    <a:pt x="774" y="885"/>
                  </a:lnTo>
                  <a:lnTo>
                    <a:pt x="77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grpSp>
      <p:sp>
        <p:nvSpPr>
          <p:cNvPr id="538" name="Google Shape;538;p17"/>
          <p:cNvSpPr/>
          <p:nvPr/>
        </p:nvSpPr>
        <p:spPr>
          <a:xfrm>
            <a:off x="4888281" y="1483931"/>
            <a:ext cx="373158" cy="295926"/>
          </a:xfrm>
          <a:custGeom>
            <a:rect b="b" l="l" r="r" t="t"/>
            <a:pathLst>
              <a:path extrusionOk="0" h="2803" w="3526">
                <a:moveTo>
                  <a:pt x="3526" y="1207"/>
                </a:moveTo>
                <a:lnTo>
                  <a:pt x="3526" y="2803"/>
                </a:lnTo>
                <a:lnTo>
                  <a:pt x="0" y="2803"/>
                </a:lnTo>
                <a:lnTo>
                  <a:pt x="0" y="1227"/>
                </a:lnTo>
                <a:lnTo>
                  <a:pt x="32" y="1260"/>
                </a:lnTo>
                <a:lnTo>
                  <a:pt x="69" y="1291"/>
                </a:lnTo>
                <a:lnTo>
                  <a:pt x="108" y="1318"/>
                </a:lnTo>
                <a:lnTo>
                  <a:pt x="150" y="1340"/>
                </a:lnTo>
                <a:lnTo>
                  <a:pt x="195" y="1359"/>
                </a:lnTo>
                <a:lnTo>
                  <a:pt x="241" y="1372"/>
                </a:lnTo>
                <a:lnTo>
                  <a:pt x="290" y="1379"/>
                </a:lnTo>
                <a:lnTo>
                  <a:pt x="341" y="1382"/>
                </a:lnTo>
                <a:lnTo>
                  <a:pt x="513" y="1382"/>
                </a:lnTo>
                <a:lnTo>
                  <a:pt x="513" y="1663"/>
                </a:lnTo>
                <a:lnTo>
                  <a:pt x="921" y="1663"/>
                </a:lnTo>
                <a:lnTo>
                  <a:pt x="921" y="1382"/>
                </a:lnTo>
                <a:lnTo>
                  <a:pt x="2494" y="1382"/>
                </a:lnTo>
                <a:lnTo>
                  <a:pt x="2494" y="1663"/>
                </a:lnTo>
                <a:lnTo>
                  <a:pt x="2900" y="1663"/>
                </a:lnTo>
                <a:lnTo>
                  <a:pt x="2900" y="1382"/>
                </a:lnTo>
                <a:lnTo>
                  <a:pt x="3169" y="1382"/>
                </a:lnTo>
                <a:lnTo>
                  <a:pt x="3223" y="1379"/>
                </a:lnTo>
                <a:lnTo>
                  <a:pt x="3275" y="1371"/>
                </a:lnTo>
                <a:lnTo>
                  <a:pt x="3323" y="1355"/>
                </a:lnTo>
                <a:lnTo>
                  <a:pt x="3371" y="1335"/>
                </a:lnTo>
                <a:lnTo>
                  <a:pt x="3414" y="1309"/>
                </a:lnTo>
                <a:lnTo>
                  <a:pt x="3455" y="1280"/>
                </a:lnTo>
                <a:lnTo>
                  <a:pt x="3492" y="1245"/>
                </a:lnTo>
                <a:lnTo>
                  <a:pt x="3526" y="1207"/>
                </a:lnTo>
                <a:close/>
                <a:moveTo>
                  <a:pt x="1317" y="133"/>
                </a:moveTo>
                <a:lnTo>
                  <a:pt x="1317" y="350"/>
                </a:lnTo>
                <a:lnTo>
                  <a:pt x="2217" y="350"/>
                </a:lnTo>
                <a:lnTo>
                  <a:pt x="2217" y="133"/>
                </a:lnTo>
                <a:lnTo>
                  <a:pt x="1317" y="133"/>
                </a:lnTo>
                <a:close/>
                <a:moveTo>
                  <a:pt x="1250" y="0"/>
                </a:moveTo>
                <a:lnTo>
                  <a:pt x="2284" y="0"/>
                </a:lnTo>
                <a:lnTo>
                  <a:pt x="2301" y="2"/>
                </a:lnTo>
                <a:lnTo>
                  <a:pt x="2317" y="9"/>
                </a:lnTo>
                <a:lnTo>
                  <a:pt x="2330" y="19"/>
                </a:lnTo>
                <a:lnTo>
                  <a:pt x="2341" y="32"/>
                </a:lnTo>
                <a:lnTo>
                  <a:pt x="2348" y="49"/>
                </a:lnTo>
                <a:lnTo>
                  <a:pt x="2350" y="67"/>
                </a:lnTo>
                <a:lnTo>
                  <a:pt x="2350" y="350"/>
                </a:lnTo>
                <a:lnTo>
                  <a:pt x="3526" y="350"/>
                </a:lnTo>
                <a:lnTo>
                  <a:pt x="3526" y="995"/>
                </a:lnTo>
                <a:lnTo>
                  <a:pt x="3514" y="1041"/>
                </a:lnTo>
                <a:lnTo>
                  <a:pt x="3498" y="1083"/>
                </a:lnTo>
                <a:lnTo>
                  <a:pt x="3476" y="1123"/>
                </a:lnTo>
                <a:lnTo>
                  <a:pt x="3450" y="1160"/>
                </a:lnTo>
                <a:lnTo>
                  <a:pt x="3420" y="1193"/>
                </a:lnTo>
                <a:lnTo>
                  <a:pt x="3385" y="1221"/>
                </a:lnTo>
                <a:lnTo>
                  <a:pt x="3347" y="1246"/>
                </a:lnTo>
                <a:lnTo>
                  <a:pt x="3306" y="1267"/>
                </a:lnTo>
                <a:lnTo>
                  <a:pt x="3263" y="1281"/>
                </a:lnTo>
                <a:lnTo>
                  <a:pt x="3216" y="1291"/>
                </a:lnTo>
                <a:lnTo>
                  <a:pt x="3169" y="1293"/>
                </a:lnTo>
                <a:lnTo>
                  <a:pt x="2900" y="1293"/>
                </a:lnTo>
                <a:lnTo>
                  <a:pt x="2900" y="1184"/>
                </a:lnTo>
                <a:lnTo>
                  <a:pt x="2494" y="1184"/>
                </a:lnTo>
                <a:lnTo>
                  <a:pt x="2494" y="1293"/>
                </a:lnTo>
                <a:lnTo>
                  <a:pt x="921" y="1293"/>
                </a:lnTo>
                <a:lnTo>
                  <a:pt x="921" y="1184"/>
                </a:lnTo>
                <a:lnTo>
                  <a:pt x="513" y="1184"/>
                </a:lnTo>
                <a:lnTo>
                  <a:pt x="513" y="1293"/>
                </a:lnTo>
                <a:lnTo>
                  <a:pt x="341" y="1293"/>
                </a:lnTo>
                <a:lnTo>
                  <a:pt x="294" y="1291"/>
                </a:lnTo>
                <a:lnTo>
                  <a:pt x="250" y="1282"/>
                </a:lnTo>
                <a:lnTo>
                  <a:pt x="208" y="1268"/>
                </a:lnTo>
                <a:lnTo>
                  <a:pt x="168" y="1249"/>
                </a:lnTo>
                <a:lnTo>
                  <a:pt x="131" y="1226"/>
                </a:lnTo>
                <a:lnTo>
                  <a:pt x="96" y="1198"/>
                </a:lnTo>
                <a:lnTo>
                  <a:pt x="66" y="1167"/>
                </a:lnTo>
                <a:lnTo>
                  <a:pt x="40" y="1132"/>
                </a:lnTo>
                <a:lnTo>
                  <a:pt x="17" y="1094"/>
                </a:lnTo>
                <a:lnTo>
                  <a:pt x="0" y="1054"/>
                </a:lnTo>
                <a:lnTo>
                  <a:pt x="0" y="350"/>
                </a:lnTo>
                <a:lnTo>
                  <a:pt x="1182" y="350"/>
                </a:lnTo>
                <a:lnTo>
                  <a:pt x="1182" y="67"/>
                </a:lnTo>
                <a:lnTo>
                  <a:pt x="1185" y="49"/>
                </a:lnTo>
                <a:lnTo>
                  <a:pt x="1192" y="32"/>
                </a:lnTo>
                <a:lnTo>
                  <a:pt x="1202" y="19"/>
                </a:lnTo>
                <a:lnTo>
                  <a:pt x="1216" y="9"/>
                </a:lnTo>
                <a:lnTo>
                  <a:pt x="1232" y="2"/>
                </a:lnTo>
                <a:lnTo>
                  <a:pt x="125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grpSp>
        <p:nvGrpSpPr>
          <p:cNvPr id="539" name="Google Shape;539;p17"/>
          <p:cNvGrpSpPr/>
          <p:nvPr/>
        </p:nvGrpSpPr>
        <p:grpSpPr>
          <a:xfrm>
            <a:off x="4892916" y="2135947"/>
            <a:ext cx="363887" cy="399432"/>
            <a:chOff x="4776788" y="2243138"/>
            <a:chExt cx="434976" cy="477838"/>
          </a:xfrm>
        </p:grpSpPr>
        <p:sp>
          <p:nvSpPr>
            <p:cNvPr id="540" name="Google Shape;540;p17"/>
            <p:cNvSpPr/>
            <p:nvPr/>
          </p:nvSpPr>
          <p:spPr>
            <a:xfrm>
              <a:off x="4848226" y="2316163"/>
              <a:ext cx="292100" cy="404813"/>
            </a:xfrm>
            <a:custGeom>
              <a:rect b="b" l="l" r="r" t="t"/>
              <a:pathLst>
                <a:path extrusionOk="0" h="2800" w="2029">
                  <a:moveTo>
                    <a:pt x="1014" y="255"/>
                  </a:moveTo>
                  <a:lnTo>
                    <a:pt x="945" y="258"/>
                  </a:lnTo>
                  <a:lnTo>
                    <a:pt x="878" y="266"/>
                  </a:lnTo>
                  <a:lnTo>
                    <a:pt x="813" y="281"/>
                  </a:lnTo>
                  <a:lnTo>
                    <a:pt x="750" y="299"/>
                  </a:lnTo>
                  <a:lnTo>
                    <a:pt x="690" y="324"/>
                  </a:lnTo>
                  <a:lnTo>
                    <a:pt x="632" y="354"/>
                  </a:lnTo>
                  <a:lnTo>
                    <a:pt x="578" y="387"/>
                  </a:lnTo>
                  <a:lnTo>
                    <a:pt x="527" y="424"/>
                  </a:lnTo>
                  <a:lnTo>
                    <a:pt x="479" y="466"/>
                  </a:lnTo>
                  <a:lnTo>
                    <a:pt x="435" y="511"/>
                  </a:lnTo>
                  <a:lnTo>
                    <a:pt x="396" y="559"/>
                  </a:lnTo>
                  <a:lnTo>
                    <a:pt x="361" y="611"/>
                  </a:lnTo>
                  <a:lnTo>
                    <a:pt x="330" y="666"/>
                  </a:lnTo>
                  <a:lnTo>
                    <a:pt x="304" y="723"/>
                  </a:lnTo>
                  <a:lnTo>
                    <a:pt x="284" y="783"/>
                  </a:lnTo>
                  <a:lnTo>
                    <a:pt x="270" y="844"/>
                  </a:lnTo>
                  <a:lnTo>
                    <a:pt x="260" y="908"/>
                  </a:lnTo>
                  <a:lnTo>
                    <a:pt x="257" y="973"/>
                  </a:lnTo>
                  <a:lnTo>
                    <a:pt x="259" y="1034"/>
                  </a:lnTo>
                  <a:lnTo>
                    <a:pt x="264" y="1090"/>
                  </a:lnTo>
                  <a:lnTo>
                    <a:pt x="273" y="1143"/>
                  </a:lnTo>
                  <a:lnTo>
                    <a:pt x="284" y="1193"/>
                  </a:lnTo>
                  <a:lnTo>
                    <a:pt x="298" y="1240"/>
                  </a:lnTo>
                  <a:lnTo>
                    <a:pt x="314" y="1283"/>
                  </a:lnTo>
                  <a:lnTo>
                    <a:pt x="331" y="1325"/>
                  </a:lnTo>
                  <a:lnTo>
                    <a:pt x="351" y="1364"/>
                  </a:lnTo>
                  <a:lnTo>
                    <a:pt x="371" y="1402"/>
                  </a:lnTo>
                  <a:lnTo>
                    <a:pt x="393" y="1437"/>
                  </a:lnTo>
                  <a:lnTo>
                    <a:pt x="414" y="1472"/>
                  </a:lnTo>
                  <a:lnTo>
                    <a:pt x="437" y="1505"/>
                  </a:lnTo>
                  <a:lnTo>
                    <a:pt x="458" y="1537"/>
                  </a:lnTo>
                  <a:lnTo>
                    <a:pt x="483" y="1573"/>
                  </a:lnTo>
                  <a:lnTo>
                    <a:pt x="507" y="1610"/>
                  </a:lnTo>
                  <a:lnTo>
                    <a:pt x="530" y="1646"/>
                  </a:lnTo>
                  <a:lnTo>
                    <a:pt x="551" y="1683"/>
                  </a:lnTo>
                  <a:lnTo>
                    <a:pt x="569" y="1721"/>
                  </a:lnTo>
                  <a:lnTo>
                    <a:pt x="584" y="1760"/>
                  </a:lnTo>
                  <a:lnTo>
                    <a:pt x="595" y="1800"/>
                  </a:lnTo>
                  <a:lnTo>
                    <a:pt x="603" y="1843"/>
                  </a:lnTo>
                  <a:lnTo>
                    <a:pt x="605" y="1888"/>
                  </a:lnTo>
                  <a:lnTo>
                    <a:pt x="608" y="1912"/>
                  </a:lnTo>
                  <a:lnTo>
                    <a:pt x="617" y="1936"/>
                  </a:lnTo>
                  <a:lnTo>
                    <a:pt x="630" y="1958"/>
                  </a:lnTo>
                  <a:lnTo>
                    <a:pt x="647" y="1978"/>
                  </a:lnTo>
                  <a:lnTo>
                    <a:pt x="665" y="1996"/>
                  </a:lnTo>
                  <a:lnTo>
                    <a:pt x="683" y="2011"/>
                  </a:lnTo>
                  <a:lnTo>
                    <a:pt x="701" y="2025"/>
                  </a:lnTo>
                  <a:lnTo>
                    <a:pt x="1328" y="2025"/>
                  </a:lnTo>
                  <a:lnTo>
                    <a:pt x="1346" y="2011"/>
                  </a:lnTo>
                  <a:lnTo>
                    <a:pt x="1364" y="1996"/>
                  </a:lnTo>
                  <a:lnTo>
                    <a:pt x="1383" y="1978"/>
                  </a:lnTo>
                  <a:lnTo>
                    <a:pt x="1399" y="1958"/>
                  </a:lnTo>
                  <a:lnTo>
                    <a:pt x="1412" y="1936"/>
                  </a:lnTo>
                  <a:lnTo>
                    <a:pt x="1421" y="1912"/>
                  </a:lnTo>
                  <a:lnTo>
                    <a:pt x="1424" y="1888"/>
                  </a:lnTo>
                  <a:lnTo>
                    <a:pt x="1426" y="1843"/>
                  </a:lnTo>
                  <a:lnTo>
                    <a:pt x="1434" y="1800"/>
                  </a:lnTo>
                  <a:lnTo>
                    <a:pt x="1445" y="1760"/>
                  </a:lnTo>
                  <a:lnTo>
                    <a:pt x="1460" y="1721"/>
                  </a:lnTo>
                  <a:lnTo>
                    <a:pt x="1478" y="1684"/>
                  </a:lnTo>
                  <a:lnTo>
                    <a:pt x="1498" y="1646"/>
                  </a:lnTo>
                  <a:lnTo>
                    <a:pt x="1520" y="1610"/>
                  </a:lnTo>
                  <a:lnTo>
                    <a:pt x="1545" y="1574"/>
                  </a:lnTo>
                  <a:lnTo>
                    <a:pt x="1570" y="1538"/>
                  </a:lnTo>
                  <a:lnTo>
                    <a:pt x="1592" y="1506"/>
                  </a:lnTo>
                  <a:lnTo>
                    <a:pt x="1614" y="1473"/>
                  </a:lnTo>
                  <a:lnTo>
                    <a:pt x="1636" y="1438"/>
                  </a:lnTo>
                  <a:lnTo>
                    <a:pt x="1658" y="1402"/>
                  </a:lnTo>
                  <a:lnTo>
                    <a:pt x="1678" y="1364"/>
                  </a:lnTo>
                  <a:lnTo>
                    <a:pt x="1698" y="1325"/>
                  </a:lnTo>
                  <a:lnTo>
                    <a:pt x="1715" y="1283"/>
                  </a:lnTo>
                  <a:lnTo>
                    <a:pt x="1731" y="1240"/>
                  </a:lnTo>
                  <a:lnTo>
                    <a:pt x="1745" y="1193"/>
                  </a:lnTo>
                  <a:lnTo>
                    <a:pt x="1756" y="1143"/>
                  </a:lnTo>
                  <a:lnTo>
                    <a:pt x="1765" y="1090"/>
                  </a:lnTo>
                  <a:lnTo>
                    <a:pt x="1770" y="1034"/>
                  </a:lnTo>
                  <a:lnTo>
                    <a:pt x="1772" y="973"/>
                  </a:lnTo>
                  <a:lnTo>
                    <a:pt x="1769" y="908"/>
                  </a:lnTo>
                  <a:lnTo>
                    <a:pt x="1760" y="844"/>
                  </a:lnTo>
                  <a:lnTo>
                    <a:pt x="1745" y="782"/>
                  </a:lnTo>
                  <a:lnTo>
                    <a:pt x="1725" y="723"/>
                  </a:lnTo>
                  <a:lnTo>
                    <a:pt x="1700" y="666"/>
                  </a:lnTo>
                  <a:lnTo>
                    <a:pt x="1668" y="610"/>
                  </a:lnTo>
                  <a:lnTo>
                    <a:pt x="1634" y="559"/>
                  </a:lnTo>
                  <a:lnTo>
                    <a:pt x="1594" y="511"/>
                  </a:lnTo>
                  <a:lnTo>
                    <a:pt x="1550" y="466"/>
                  </a:lnTo>
                  <a:lnTo>
                    <a:pt x="1503" y="424"/>
                  </a:lnTo>
                  <a:lnTo>
                    <a:pt x="1451" y="386"/>
                  </a:lnTo>
                  <a:lnTo>
                    <a:pt x="1397" y="352"/>
                  </a:lnTo>
                  <a:lnTo>
                    <a:pt x="1339" y="324"/>
                  </a:lnTo>
                  <a:lnTo>
                    <a:pt x="1278" y="299"/>
                  </a:lnTo>
                  <a:lnTo>
                    <a:pt x="1216" y="281"/>
                  </a:lnTo>
                  <a:lnTo>
                    <a:pt x="1151" y="266"/>
                  </a:lnTo>
                  <a:lnTo>
                    <a:pt x="1084" y="258"/>
                  </a:lnTo>
                  <a:lnTo>
                    <a:pt x="1014" y="255"/>
                  </a:lnTo>
                  <a:close/>
                  <a:moveTo>
                    <a:pt x="1014" y="0"/>
                  </a:moveTo>
                  <a:lnTo>
                    <a:pt x="1097" y="3"/>
                  </a:lnTo>
                  <a:lnTo>
                    <a:pt x="1179" y="13"/>
                  </a:lnTo>
                  <a:lnTo>
                    <a:pt x="1258" y="29"/>
                  </a:lnTo>
                  <a:lnTo>
                    <a:pt x="1335" y="50"/>
                  </a:lnTo>
                  <a:lnTo>
                    <a:pt x="1408" y="77"/>
                  </a:lnTo>
                  <a:lnTo>
                    <a:pt x="1480" y="109"/>
                  </a:lnTo>
                  <a:lnTo>
                    <a:pt x="1548" y="147"/>
                  </a:lnTo>
                  <a:lnTo>
                    <a:pt x="1613" y="188"/>
                  </a:lnTo>
                  <a:lnTo>
                    <a:pt x="1673" y="235"/>
                  </a:lnTo>
                  <a:lnTo>
                    <a:pt x="1731" y="286"/>
                  </a:lnTo>
                  <a:lnTo>
                    <a:pt x="1783" y="340"/>
                  </a:lnTo>
                  <a:lnTo>
                    <a:pt x="1833" y="399"/>
                  </a:lnTo>
                  <a:lnTo>
                    <a:pt x="1877" y="461"/>
                  </a:lnTo>
                  <a:lnTo>
                    <a:pt x="1915" y="526"/>
                  </a:lnTo>
                  <a:lnTo>
                    <a:pt x="1949" y="595"/>
                  </a:lnTo>
                  <a:lnTo>
                    <a:pt x="1976" y="667"/>
                  </a:lnTo>
                  <a:lnTo>
                    <a:pt x="1999" y="739"/>
                  </a:lnTo>
                  <a:lnTo>
                    <a:pt x="2015" y="815"/>
                  </a:lnTo>
                  <a:lnTo>
                    <a:pt x="2025" y="893"/>
                  </a:lnTo>
                  <a:lnTo>
                    <a:pt x="2029" y="973"/>
                  </a:lnTo>
                  <a:lnTo>
                    <a:pt x="2026" y="1041"/>
                  </a:lnTo>
                  <a:lnTo>
                    <a:pt x="2021" y="1105"/>
                  </a:lnTo>
                  <a:lnTo>
                    <a:pt x="2013" y="1166"/>
                  </a:lnTo>
                  <a:lnTo>
                    <a:pt x="2001" y="1224"/>
                  </a:lnTo>
                  <a:lnTo>
                    <a:pt x="1988" y="1278"/>
                  </a:lnTo>
                  <a:lnTo>
                    <a:pt x="1972" y="1329"/>
                  </a:lnTo>
                  <a:lnTo>
                    <a:pt x="1953" y="1378"/>
                  </a:lnTo>
                  <a:lnTo>
                    <a:pt x="1934" y="1424"/>
                  </a:lnTo>
                  <a:lnTo>
                    <a:pt x="1913" y="1466"/>
                  </a:lnTo>
                  <a:lnTo>
                    <a:pt x="1892" y="1507"/>
                  </a:lnTo>
                  <a:lnTo>
                    <a:pt x="1869" y="1546"/>
                  </a:lnTo>
                  <a:lnTo>
                    <a:pt x="1847" y="1583"/>
                  </a:lnTo>
                  <a:lnTo>
                    <a:pt x="1825" y="1617"/>
                  </a:lnTo>
                  <a:lnTo>
                    <a:pt x="1803" y="1649"/>
                  </a:lnTo>
                  <a:lnTo>
                    <a:pt x="1781" y="1681"/>
                  </a:lnTo>
                  <a:lnTo>
                    <a:pt x="1756" y="1719"/>
                  </a:lnTo>
                  <a:lnTo>
                    <a:pt x="1733" y="1753"/>
                  </a:lnTo>
                  <a:lnTo>
                    <a:pt x="1714" y="1785"/>
                  </a:lnTo>
                  <a:lnTo>
                    <a:pt x="1700" y="1813"/>
                  </a:lnTo>
                  <a:lnTo>
                    <a:pt x="1689" y="1839"/>
                  </a:lnTo>
                  <a:lnTo>
                    <a:pt x="1682" y="1864"/>
                  </a:lnTo>
                  <a:lnTo>
                    <a:pt x="1680" y="1888"/>
                  </a:lnTo>
                  <a:lnTo>
                    <a:pt x="1677" y="1934"/>
                  </a:lnTo>
                  <a:lnTo>
                    <a:pt x="1667" y="1980"/>
                  </a:lnTo>
                  <a:lnTo>
                    <a:pt x="1652" y="2025"/>
                  </a:lnTo>
                  <a:lnTo>
                    <a:pt x="1630" y="2068"/>
                  </a:lnTo>
                  <a:lnTo>
                    <a:pt x="1604" y="2110"/>
                  </a:lnTo>
                  <a:lnTo>
                    <a:pt x="1572" y="2150"/>
                  </a:lnTo>
                  <a:lnTo>
                    <a:pt x="1534" y="2187"/>
                  </a:lnTo>
                  <a:lnTo>
                    <a:pt x="1491" y="2221"/>
                  </a:lnTo>
                  <a:lnTo>
                    <a:pt x="1490" y="2242"/>
                  </a:lnTo>
                  <a:lnTo>
                    <a:pt x="1489" y="2267"/>
                  </a:lnTo>
                  <a:lnTo>
                    <a:pt x="1487" y="2294"/>
                  </a:lnTo>
                  <a:lnTo>
                    <a:pt x="1486" y="2322"/>
                  </a:lnTo>
                  <a:lnTo>
                    <a:pt x="1484" y="2350"/>
                  </a:lnTo>
                  <a:lnTo>
                    <a:pt x="1483" y="2378"/>
                  </a:lnTo>
                  <a:lnTo>
                    <a:pt x="1481" y="2405"/>
                  </a:lnTo>
                  <a:lnTo>
                    <a:pt x="1480" y="2429"/>
                  </a:lnTo>
                  <a:lnTo>
                    <a:pt x="1479" y="2449"/>
                  </a:lnTo>
                  <a:lnTo>
                    <a:pt x="1478" y="2466"/>
                  </a:lnTo>
                  <a:lnTo>
                    <a:pt x="1478" y="2476"/>
                  </a:lnTo>
                  <a:lnTo>
                    <a:pt x="1476" y="2479"/>
                  </a:lnTo>
                  <a:lnTo>
                    <a:pt x="1476" y="2492"/>
                  </a:lnTo>
                  <a:lnTo>
                    <a:pt x="1474" y="2506"/>
                  </a:lnTo>
                  <a:lnTo>
                    <a:pt x="1470" y="2522"/>
                  </a:lnTo>
                  <a:lnTo>
                    <a:pt x="1465" y="2539"/>
                  </a:lnTo>
                  <a:lnTo>
                    <a:pt x="1457" y="2557"/>
                  </a:lnTo>
                  <a:lnTo>
                    <a:pt x="1446" y="2575"/>
                  </a:lnTo>
                  <a:lnTo>
                    <a:pt x="1432" y="2594"/>
                  </a:lnTo>
                  <a:lnTo>
                    <a:pt x="1416" y="2613"/>
                  </a:lnTo>
                  <a:lnTo>
                    <a:pt x="1395" y="2631"/>
                  </a:lnTo>
                  <a:lnTo>
                    <a:pt x="1370" y="2650"/>
                  </a:lnTo>
                  <a:lnTo>
                    <a:pt x="1340" y="2666"/>
                  </a:lnTo>
                  <a:lnTo>
                    <a:pt x="1307" y="2683"/>
                  </a:lnTo>
                  <a:lnTo>
                    <a:pt x="1267" y="2698"/>
                  </a:lnTo>
                  <a:lnTo>
                    <a:pt x="1244" y="2727"/>
                  </a:lnTo>
                  <a:lnTo>
                    <a:pt x="1216" y="2754"/>
                  </a:lnTo>
                  <a:lnTo>
                    <a:pt x="1184" y="2779"/>
                  </a:lnTo>
                  <a:lnTo>
                    <a:pt x="1162" y="2790"/>
                  </a:lnTo>
                  <a:lnTo>
                    <a:pt x="1138" y="2798"/>
                  </a:lnTo>
                  <a:lnTo>
                    <a:pt x="1113" y="2800"/>
                  </a:lnTo>
                  <a:lnTo>
                    <a:pt x="916" y="2800"/>
                  </a:lnTo>
                  <a:lnTo>
                    <a:pt x="891" y="2798"/>
                  </a:lnTo>
                  <a:lnTo>
                    <a:pt x="867" y="2790"/>
                  </a:lnTo>
                  <a:lnTo>
                    <a:pt x="845" y="2779"/>
                  </a:lnTo>
                  <a:lnTo>
                    <a:pt x="813" y="2754"/>
                  </a:lnTo>
                  <a:lnTo>
                    <a:pt x="785" y="2727"/>
                  </a:lnTo>
                  <a:lnTo>
                    <a:pt x="762" y="2698"/>
                  </a:lnTo>
                  <a:lnTo>
                    <a:pt x="720" y="2681"/>
                  </a:lnTo>
                  <a:lnTo>
                    <a:pt x="684" y="2664"/>
                  </a:lnTo>
                  <a:lnTo>
                    <a:pt x="653" y="2646"/>
                  </a:lnTo>
                  <a:lnTo>
                    <a:pt x="628" y="2626"/>
                  </a:lnTo>
                  <a:lnTo>
                    <a:pt x="607" y="2606"/>
                  </a:lnTo>
                  <a:lnTo>
                    <a:pt x="590" y="2585"/>
                  </a:lnTo>
                  <a:lnTo>
                    <a:pt x="578" y="2566"/>
                  </a:lnTo>
                  <a:lnTo>
                    <a:pt x="567" y="2546"/>
                  </a:lnTo>
                  <a:lnTo>
                    <a:pt x="561" y="2527"/>
                  </a:lnTo>
                  <a:lnTo>
                    <a:pt x="556" y="2509"/>
                  </a:lnTo>
                  <a:lnTo>
                    <a:pt x="554" y="2494"/>
                  </a:lnTo>
                  <a:lnTo>
                    <a:pt x="552" y="2479"/>
                  </a:lnTo>
                  <a:lnTo>
                    <a:pt x="552" y="2479"/>
                  </a:lnTo>
                  <a:lnTo>
                    <a:pt x="552" y="2476"/>
                  </a:lnTo>
                  <a:lnTo>
                    <a:pt x="551" y="2466"/>
                  </a:lnTo>
                  <a:lnTo>
                    <a:pt x="550" y="2449"/>
                  </a:lnTo>
                  <a:lnTo>
                    <a:pt x="549" y="2429"/>
                  </a:lnTo>
                  <a:lnTo>
                    <a:pt x="548" y="2405"/>
                  </a:lnTo>
                  <a:lnTo>
                    <a:pt x="546" y="2378"/>
                  </a:lnTo>
                  <a:lnTo>
                    <a:pt x="545" y="2350"/>
                  </a:lnTo>
                  <a:lnTo>
                    <a:pt x="543" y="2322"/>
                  </a:lnTo>
                  <a:lnTo>
                    <a:pt x="542" y="2294"/>
                  </a:lnTo>
                  <a:lnTo>
                    <a:pt x="540" y="2267"/>
                  </a:lnTo>
                  <a:lnTo>
                    <a:pt x="539" y="2242"/>
                  </a:lnTo>
                  <a:lnTo>
                    <a:pt x="538" y="2221"/>
                  </a:lnTo>
                  <a:lnTo>
                    <a:pt x="495" y="2187"/>
                  </a:lnTo>
                  <a:lnTo>
                    <a:pt x="457" y="2150"/>
                  </a:lnTo>
                  <a:lnTo>
                    <a:pt x="425" y="2110"/>
                  </a:lnTo>
                  <a:lnTo>
                    <a:pt x="398" y="2068"/>
                  </a:lnTo>
                  <a:lnTo>
                    <a:pt x="376" y="2025"/>
                  </a:lnTo>
                  <a:lnTo>
                    <a:pt x="362" y="1980"/>
                  </a:lnTo>
                  <a:lnTo>
                    <a:pt x="352" y="1934"/>
                  </a:lnTo>
                  <a:lnTo>
                    <a:pt x="349" y="1888"/>
                  </a:lnTo>
                  <a:lnTo>
                    <a:pt x="347" y="1864"/>
                  </a:lnTo>
                  <a:lnTo>
                    <a:pt x="340" y="1839"/>
                  </a:lnTo>
                  <a:lnTo>
                    <a:pt x="329" y="1813"/>
                  </a:lnTo>
                  <a:lnTo>
                    <a:pt x="315" y="1785"/>
                  </a:lnTo>
                  <a:lnTo>
                    <a:pt x="296" y="1753"/>
                  </a:lnTo>
                  <a:lnTo>
                    <a:pt x="274" y="1719"/>
                  </a:lnTo>
                  <a:lnTo>
                    <a:pt x="248" y="1682"/>
                  </a:lnTo>
                  <a:lnTo>
                    <a:pt x="227" y="1650"/>
                  </a:lnTo>
                  <a:lnTo>
                    <a:pt x="205" y="1617"/>
                  </a:lnTo>
                  <a:lnTo>
                    <a:pt x="182" y="1583"/>
                  </a:lnTo>
                  <a:lnTo>
                    <a:pt x="160" y="1546"/>
                  </a:lnTo>
                  <a:lnTo>
                    <a:pt x="138" y="1508"/>
                  </a:lnTo>
                  <a:lnTo>
                    <a:pt x="116" y="1466"/>
                  </a:lnTo>
                  <a:lnTo>
                    <a:pt x="95" y="1424"/>
                  </a:lnTo>
                  <a:lnTo>
                    <a:pt x="76" y="1378"/>
                  </a:lnTo>
                  <a:lnTo>
                    <a:pt x="57" y="1329"/>
                  </a:lnTo>
                  <a:lnTo>
                    <a:pt x="41" y="1278"/>
                  </a:lnTo>
                  <a:lnTo>
                    <a:pt x="28" y="1224"/>
                  </a:lnTo>
                  <a:lnTo>
                    <a:pt x="16" y="1166"/>
                  </a:lnTo>
                  <a:lnTo>
                    <a:pt x="8" y="1105"/>
                  </a:lnTo>
                  <a:lnTo>
                    <a:pt x="2" y="1041"/>
                  </a:lnTo>
                  <a:lnTo>
                    <a:pt x="0" y="973"/>
                  </a:lnTo>
                  <a:lnTo>
                    <a:pt x="4" y="893"/>
                  </a:lnTo>
                  <a:lnTo>
                    <a:pt x="14" y="815"/>
                  </a:lnTo>
                  <a:lnTo>
                    <a:pt x="30" y="739"/>
                  </a:lnTo>
                  <a:lnTo>
                    <a:pt x="53" y="667"/>
                  </a:lnTo>
                  <a:lnTo>
                    <a:pt x="80" y="595"/>
                  </a:lnTo>
                  <a:lnTo>
                    <a:pt x="114" y="526"/>
                  </a:lnTo>
                  <a:lnTo>
                    <a:pt x="152" y="461"/>
                  </a:lnTo>
                  <a:lnTo>
                    <a:pt x="196" y="399"/>
                  </a:lnTo>
                  <a:lnTo>
                    <a:pt x="246" y="340"/>
                  </a:lnTo>
                  <a:lnTo>
                    <a:pt x="298" y="286"/>
                  </a:lnTo>
                  <a:lnTo>
                    <a:pt x="356" y="235"/>
                  </a:lnTo>
                  <a:lnTo>
                    <a:pt x="416" y="188"/>
                  </a:lnTo>
                  <a:lnTo>
                    <a:pt x="481" y="147"/>
                  </a:lnTo>
                  <a:lnTo>
                    <a:pt x="549" y="109"/>
                  </a:lnTo>
                  <a:lnTo>
                    <a:pt x="621" y="77"/>
                  </a:lnTo>
                  <a:lnTo>
                    <a:pt x="695" y="50"/>
                  </a:lnTo>
                  <a:lnTo>
                    <a:pt x="771" y="29"/>
                  </a:lnTo>
                  <a:lnTo>
                    <a:pt x="850" y="13"/>
                  </a:lnTo>
                  <a:lnTo>
                    <a:pt x="932" y="3"/>
                  </a:lnTo>
                  <a:lnTo>
                    <a:pt x="101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41" name="Google Shape;541;p17"/>
            <p:cNvSpPr/>
            <p:nvPr/>
          </p:nvSpPr>
          <p:spPr>
            <a:xfrm>
              <a:off x="4984751" y="2243138"/>
              <a:ext cx="19050" cy="46038"/>
            </a:xfrm>
            <a:custGeom>
              <a:rect b="b" l="l" r="r" t="t"/>
              <a:pathLst>
                <a:path extrusionOk="0" h="318" w="127">
                  <a:moveTo>
                    <a:pt x="63" y="0"/>
                  </a:moveTo>
                  <a:lnTo>
                    <a:pt x="63" y="0"/>
                  </a:lnTo>
                  <a:lnTo>
                    <a:pt x="80" y="2"/>
                  </a:lnTo>
                  <a:lnTo>
                    <a:pt x="96" y="9"/>
                  </a:lnTo>
                  <a:lnTo>
                    <a:pt x="109" y="19"/>
                  </a:lnTo>
                  <a:lnTo>
                    <a:pt x="119" y="32"/>
                  </a:lnTo>
                  <a:lnTo>
                    <a:pt x="125" y="47"/>
                  </a:lnTo>
                  <a:lnTo>
                    <a:pt x="127" y="64"/>
                  </a:lnTo>
                  <a:lnTo>
                    <a:pt x="127" y="254"/>
                  </a:lnTo>
                  <a:lnTo>
                    <a:pt x="125" y="272"/>
                  </a:lnTo>
                  <a:lnTo>
                    <a:pt x="119" y="286"/>
                  </a:lnTo>
                  <a:lnTo>
                    <a:pt x="109" y="300"/>
                  </a:lnTo>
                  <a:lnTo>
                    <a:pt x="96" y="309"/>
                  </a:lnTo>
                  <a:lnTo>
                    <a:pt x="80" y="315"/>
                  </a:lnTo>
                  <a:lnTo>
                    <a:pt x="63" y="318"/>
                  </a:lnTo>
                  <a:lnTo>
                    <a:pt x="47" y="315"/>
                  </a:lnTo>
                  <a:lnTo>
                    <a:pt x="31" y="309"/>
                  </a:lnTo>
                  <a:lnTo>
                    <a:pt x="18" y="300"/>
                  </a:lnTo>
                  <a:lnTo>
                    <a:pt x="8" y="286"/>
                  </a:lnTo>
                  <a:lnTo>
                    <a:pt x="2" y="272"/>
                  </a:lnTo>
                  <a:lnTo>
                    <a:pt x="0" y="254"/>
                  </a:lnTo>
                  <a:lnTo>
                    <a:pt x="0" y="64"/>
                  </a:lnTo>
                  <a:lnTo>
                    <a:pt x="2" y="47"/>
                  </a:lnTo>
                  <a:lnTo>
                    <a:pt x="8" y="32"/>
                  </a:lnTo>
                  <a:lnTo>
                    <a:pt x="18" y="19"/>
                  </a:lnTo>
                  <a:lnTo>
                    <a:pt x="31" y="9"/>
                  </a:lnTo>
                  <a:lnTo>
                    <a:pt x="47" y="2"/>
                  </a:lnTo>
                  <a:lnTo>
                    <a:pt x="63"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42" name="Google Shape;542;p17"/>
            <p:cNvSpPr/>
            <p:nvPr/>
          </p:nvSpPr>
          <p:spPr>
            <a:xfrm>
              <a:off x="4881563" y="2271713"/>
              <a:ext cx="31750" cy="41275"/>
            </a:xfrm>
            <a:custGeom>
              <a:rect b="b" l="l" r="r" t="t"/>
              <a:pathLst>
                <a:path extrusionOk="0" h="293" w="224">
                  <a:moveTo>
                    <a:pt x="64" y="0"/>
                  </a:moveTo>
                  <a:lnTo>
                    <a:pt x="80" y="2"/>
                  </a:lnTo>
                  <a:lnTo>
                    <a:pt x="95" y="8"/>
                  </a:lnTo>
                  <a:lnTo>
                    <a:pt x="109" y="18"/>
                  </a:lnTo>
                  <a:lnTo>
                    <a:pt x="119" y="32"/>
                  </a:lnTo>
                  <a:lnTo>
                    <a:pt x="216" y="197"/>
                  </a:lnTo>
                  <a:lnTo>
                    <a:pt x="222" y="213"/>
                  </a:lnTo>
                  <a:lnTo>
                    <a:pt x="224" y="230"/>
                  </a:lnTo>
                  <a:lnTo>
                    <a:pt x="222" y="245"/>
                  </a:lnTo>
                  <a:lnTo>
                    <a:pt x="216" y="261"/>
                  </a:lnTo>
                  <a:lnTo>
                    <a:pt x="206" y="274"/>
                  </a:lnTo>
                  <a:lnTo>
                    <a:pt x="193" y="285"/>
                  </a:lnTo>
                  <a:lnTo>
                    <a:pt x="177" y="291"/>
                  </a:lnTo>
                  <a:lnTo>
                    <a:pt x="160" y="293"/>
                  </a:lnTo>
                  <a:lnTo>
                    <a:pt x="143" y="291"/>
                  </a:lnTo>
                  <a:lnTo>
                    <a:pt x="129" y="285"/>
                  </a:lnTo>
                  <a:lnTo>
                    <a:pt x="115" y="274"/>
                  </a:lnTo>
                  <a:lnTo>
                    <a:pt x="105" y="261"/>
                  </a:lnTo>
                  <a:lnTo>
                    <a:pt x="8" y="95"/>
                  </a:lnTo>
                  <a:lnTo>
                    <a:pt x="2" y="80"/>
                  </a:lnTo>
                  <a:lnTo>
                    <a:pt x="0" y="63"/>
                  </a:lnTo>
                  <a:lnTo>
                    <a:pt x="2" y="48"/>
                  </a:lnTo>
                  <a:lnTo>
                    <a:pt x="8" y="32"/>
                  </a:lnTo>
                  <a:lnTo>
                    <a:pt x="19" y="19"/>
                  </a:lnTo>
                  <a:lnTo>
                    <a:pt x="31" y="9"/>
                  </a:lnTo>
                  <a:lnTo>
                    <a:pt x="48" y="2"/>
                  </a:lnTo>
                  <a:lnTo>
                    <a:pt x="6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43" name="Google Shape;543;p17"/>
            <p:cNvSpPr/>
            <p:nvPr/>
          </p:nvSpPr>
          <p:spPr>
            <a:xfrm>
              <a:off x="4805363" y="2346325"/>
              <a:ext cx="41275" cy="33338"/>
            </a:xfrm>
            <a:custGeom>
              <a:rect b="b" l="l" r="r" t="t"/>
              <a:pathLst>
                <a:path extrusionOk="0" h="222" w="294">
                  <a:moveTo>
                    <a:pt x="64" y="0"/>
                  </a:moveTo>
                  <a:lnTo>
                    <a:pt x="79" y="2"/>
                  </a:lnTo>
                  <a:lnTo>
                    <a:pt x="96" y="8"/>
                  </a:lnTo>
                  <a:lnTo>
                    <a:pt x="263" y="103"/>
                  </a:lnTo>
                  <a:lnTo>
                    <a:pt x="276" y="114"/>
                  </a:lnTo>
                  <a:lnTo>
                    <a:pt x="286" y="127"/>
                  </a:lnTo>
                  <a:lnTo>
                    <a:pt x="292" y="142"/>
                  </a:lnTo>
                  <a:lnTo>
                    <a:pt x="294" y="158"/>
                  </a:lnTo>
                  <a:lnTo>
                    <a:pt x="292" y="175"/>
                  </a:lnTo>
                  <a:lnTo>
                    <a:pt x="286" y="190"/>
                  </a:lnTo>
                  <a:lnTo>
                    <a:pt x="275" y="204"/>
                  </a:lnTo>
                  <a:lnTo>
                    <a:pt x="262" y="214"/>
                  </a:lnTo>
                  <a:lnTo>
                    <a:pt x="246" y="220"/>
                  </a:lnTo>
                  <a:lnTo>
                    <a:pt x="230" y="222"/>
                  </a:lnTo>
                  <a:lnTo>
                    <a:pt x="213" y="220"/>
                  </a:lnTo>
                  <a:lnTo>
                    <a:pt x="198" y="213"/>
                  </a:lnTo>
                  <a:lnTo>
                    <a:pt x="31" y="118"/>
                  </a:lnTo>
                  <a:lnTo>
                    <a:pt x="18" y="108"/>
                  </a:lnTo>
                  <a:lnTo>
                    <a:pt x="8" y="95"/>
                  </a:lnTo>
                  <a:lnTo>
                    <a:pt x="2" y="80"/>
                  </a:lnTo>
                  <a:lnTo>
                    <a:pt x="0" y="63"/>
                  </a:lnTo>
                  <a:lnTo>
                    <a:pt x="2" y="47"/>
                  </a:lnTo>
                  <a:lnTo>
                    <a:pt x="8" y="31"/>
                  </a:lnTo>
                  <a:lnTo>
                    <a:pt x="19" y="18"/>
                  </a:lnTo>
                  <a:lnTo>
                    <a:pt x="32" y="8"/>
                  </a:lnTo>
                  <a:lnTo>
                    <a:pt x="47" y="2"/>
                  </a:lnTo>
                  <a:lnTo>
                    <a:pt x="6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44" name="Google Shape;544;p17"/>
            <p:cNvSpPr/>
            <p:nvPr/>
          </p:nvSpPr>
          <p:spPr>
            <a:xfrm>
              <a:off x="4776788" y="2449513"/>
              <a:ext cx="46038" cy="19050"/>
            </a:xfrm>
            <a:custGeom>
              <a:rect b="b" l="l" r="r" t="t"/>
              <a:pathLst>
                <a:path extrusionOk="0" h="128" w="321">
                  <a:moveTo>
                    <a:pt x="64" y="0"/>
                  </a:moveTo>
                  <a:lnTo>
                    <a:pt x="257" y="0"/>
                  </a:lnTo>
                  <a:lnTo>
                    <a:pt x="273" y="4"/>
                  </a:lnTo>
                  <a:lnTo>
                    <a:pt x="289" y="10"/>
                  </a:lnTo>
                  <a:lnTo>
                    <a:pt x="302" y="19"/>
                  </a:lnTo>
                  <a:lnTo>
                    <a:pt x="312" y="33"/>
                  </a:lnTo>
                  <a:lnTo>
                    <a:pt x="318" y="47"/>
                  </a:lnTo>
                  <a:lnTo>
                    <a:pt x="321" y="65"/>
                  </a:lnTo>
                  <a:lnTo>
                    <a:pt x="318" y="82"/>
                  </a:lnTo>
                  <a:lnTo>
                    <a:pt x="312" y="96"/>
                  </a:lnTo>
                  <a:lnTo>
                    <a:pt x="302" y="110"/>
                  </a:lnTo>
                  <a:lnTo>
                    <a:pt x="289" y="119"/>
                  </a:lnTo>
                  <a:lnTo>
                    <a:pt x="273" y="126"/>
                  </a:lnTo>
                  <a:lnTo>
                    <a:pt x="257" y="128"/>
                  </a:lnTo>
                  <a:lnTo>
                    <a:pt x="64" y="128"/>
                  </a:lnTo>
                  <a:lnTo>
                    <a:pt x="47" y="126"/>
                  </a:lnTo>
                  <a:lnTo>
                    <a:pt x="32" y="119"/>
                  </a:lnTo>
                  <a:lnTo>
                    <a:pt x="19" y="110"/>
                  </a:lnTo>
                  <a:lnTo>
                    <a:pt x="9" y="96"/>
                  </a:lnTo>
                  <a:lnTo>
                    <a:pt x="2" y="82"/>
                  </a:lnTo>
                  <a:lnTo>
                    <a:pt x="0" y="65"/>
                  </a:lnTo>
                  <a:lnTo>
                    <a:pt x="2" y="47"/>
                  </a:lnTo>
                  <a:lnTo>
                    <a:pt x="9" y="33"/>
                  </a:lnTo>
                  <a:lnTo>
                    <a:pt x="19" y="19"/>
                  </a:lnTo>
                  <a:lnTo>
                    <a:pt x="32" y="10"/>
                  </a:lnTo>
                  <a:lnTo>
                    <a:pt x="47" y="4"/>
                  </a:lnTo>
                  <a:lnTo>
                    <a:pt x="6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45" name="Google Shape;545;p17"/>
            <p:cNvSpPr/>
            <p:nvPr/>
          </p:nvSpPr>
          <p:spPr>
            <a:xfrm>
              <a:off x="4805363" y="2540000"/>
              <a:ext cx="41275" cy="31750"/>
            </a:xfrm>
            <a:custGeom>
              <a:rect b="b" l="l" r="r" t="t"/>
              <a:pathLst>
                <a:path extrusionOk="0" h="224" w="294">
                  <a:moveTo>
                    <a:pt x="230" y="0"/>
                  </a:moveTo>
                  <a:lnTo>
                    <a:pt x="247" y="3"/>
                  </a:lnTo>
                  <a:lnTo>
                    <a:pt x="262" y="9"/>
                  </a:lnTo>
                  <a:lnTo>
                    <a:pt x="275" y="19"/>
                  </a:lnTo>
                  <a:lnTo>
                    <a:pt x="286" y="33"/>
                  </a:lnTo>
                  <a:lnTo>
                    <a:pt x="292" y="48"/>
                  </a:lnTo>
                  <a:lnTo>
                    <a:pt x="294" y="65"/>
                  </a:lnTo>
                  <a:lnTo>
                    <a:pt x="292" y="80"/>
                  </a:lnTo>
                  <a:lnTo>
                    <a:pt x="286" y="96"/>
                  </a:lnTo>
                  <a:lnTo>
                    <a:pt x="275" y="110"/>
                  </a:lnTo>
                  <a:lnTo>
                    <a:pt x="263" y="120"/>
                  </a:lnTo>
                  <a:lnTo>
                    <a:pt x="96" y="215"/>
                  </a:lnTo>
                  <a:lnTo>
                    <a:pt x="80" y="221"/>
                  </a:lnTo>
                  <a:lnTo>
                    <a:pt x="64" y="224"/>
                  </a:lnTo>
                  <a:lnTo>
                    <a:pt x="47" y="221"/>
                  </a:lnTo>
                  <a:lnTo>
                    <a:pt x="32" y="216"/>
                  </a:lnTo>
                  <a:lnTo>
                    <a:pt x="19" y="205"/>
                  </a:lnTo>
                  <a:lnTo>
                    <a:pt x="8" y="192"/>
                  </a:lnTo>
                  <a:lnTo>
                    <a:pt x="2" y="176"/>
                  </a:lnTo>
                  <a:lnTo>
                    <a:pt x="0" y="159"/>
                  </a:lnTo>
                  <a:lnTo>
                    <a:pt x="2" y="144"/>
                  </a:lnTo>
                  <a:lnTo>
                    <a:pt x="8" y="128"/>
                  </a:lnTo>
                  <a:lnTo>
                    <a:pt x="18" y="116"/>
                  </a:lnTo>
                  <a:lnTo>
                    <a:pt x="31" y="105"/>
                  </a:lnTo>
                  <a:lnTo>
                    <a:pt x="198" y="10"/>
                  </a:lnTo>
                  <a:lnTo>
                    <a:pt x="215" y="2"/>
                  </a:lnTo>
                  <a:lnTo>
                    <a:pt x="23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46" name="Google Shape;546;p17"/>
            <p:cNvSpPr/>
            <p:nvPr/>
          </p:nvSpPr>
          <p:spPr>
            <a:xfrm>
              <a:off x="5141913" y="2540000"/>
              <a:ext cx="41275" cy="31750"/>
            </a:xfrm>
            <a:custGeom>
              <a:rect b="b" l="l" r="r" t="t"/>
              <a:pathLst>
                <a:path extrusionOk="0" h="224" w="294">
                  <a:moveTo>
                    <a:pt x="64" y="0"/>
                  </a:moveTo>
                  <a:lnTo>
                    <a:pt x="80" y="2"/>
                  </a:lnTo>
                  <a:lnTo>
                    <a:pt x="96" y="10"/>
                  </a:lnTo>
                  <a:lnTo>
                    <a:pt x="263" y="105"/>
                  </a:lnTo>
                  <a:lnTo>
                    <a:pt x="276" y="116"/>
                  </a:lnTo>
                  <a:lnTo>
                    <a:pt x="286" y="128"/>
                  </a:lnTo>
                  <a:lnTo>
                    <a:pt x="292" y="144"/>
                  </a:lnTo>
                  <a:lnTo>
                    <a:pt x="294" y="159"/>
                  </a:lnTo>
                  <a:lnTo>
                    <a:pt x="292" y="176"/>
                  </a:lnTo>
                  <a:lnTo>
                    <a:pt x="286" y="192"/>
                  </a:lnTo>
                  <a:lnTo>
                    <a:pt x="275" y="205"/>
                  </a:lnTo>
                  <a:lnTo>
                    <a:pt x="262" y="216"/>
                  </a:lnTo>
                  <a:lnTo>
                    <a:pt x="247" y="221"/>
                  </a:lnTo>
                  <a:lnTo>
                    <a:pt x="230" y="224"/>
                  </a:lnTo>
                  <a:lnTo>
                    <a:pt x="214" y="221"/>
                  </a:lnTo>
                  <a:lnTo>
                    <a:pt x="198" y="215"/>
                  </a:lnTo>
                  <a:lnTo>
                    <a:pt x="31" y="120"/>
                  </a:lnTo>
                  <a:lnTo>
                    <a:pt x="19" y="110"/>
                  </a:lnTo>
                  <a:lnTo>
                    <a:pt x="8" y="96"/>
                  </a:lnTo>
                  <a:lnTo>
                    <a:pt x="2" y="80"/>
                  </a:lnTo>
                  <a:lnTo>
                    <a:pt x="0" y="65"/>
                  </a:lnTo>
                  <a:lnTo>
                    <a:pt x="2" y="48"/>
                  </a:lnTo>
                  <a:lnTo>
                    <a:pt x="8" y="33"/>
                  </a:lnTo>
                  <a:lnTo>
                    <a:pt x="19" y="19"/>
                  </a:lnTo>
                  <a:lnTo>
                    <a:pt x="32" y="9"/>
                  </a:lnTo>
                  <a:lnTo>
                    <a:pt x="47" y="3"/>
                  </a:lnTo>
                  <a:lnTo>
                    <a:pt x="6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47" name="Google Shape;547;p17"/>
            <p:cNvSpPr/>
            <p:nvPr/>
          </p:nvSpPr>
          <p:spPr>
            <a:xfrm>
              <a:off x="5165726" y="2449513"/>
              <a:ext cx="46038" cy="19050"/>
            </a:xfrm>
            <a:custGeom>
              <a:rect b="b" l="l" r="r" t="t"/>
              <a:pathLst>
                <a:path extrusionOk="0" h="128" w="321">
                  <a:moveTo>
                    <a:pt x="64" y="0"/>
                  </a:moveTo>
                  <a:lnTo>
                    <a:pt x="257" y="0"/>
                  </a:lnTo>
                  <a:lnTo>
                    <a:pt x="274" y="4"/>
                  </a:lnTo>
                  <a:lnTo>
                    <a:pt x="290" y="10"/>
                  </a:lnTo>
                  <a:lnTo>
                    <a:pt x="302" y="19"/>
                  </a:lnTo>
                  <a:lnTo>
                    <a:pt x="312" y="33"/>
                  </a:lnTo>
                  <a:lnTo>
                    <a:pt x="319" y="47"/>
                  </a:lnTo>
                  <a:lnTo>
                    <a:pt x="321" y="65"/>
                  </a:lnTo>
                  <a:lnTo>
                    <a:pt x="319" y="82"/>
                  </a:lnTo>
                  <a:lnTo>
                    <a:pt x="312" y="96"/>
                  </a:lnTo>
                  <a:lnTo>
                    <a:pt x="302" y="110"/>
                  </a:lnTo>
                  <a:lnTo>
                    <a:pt x="290" y="119"/>
                  </a:lnTo>
                  <a:lnTo>
                    <a:pt x="274" y="126"/>
                  </a:lnTo>
                  <a:lnTo>
                    <a:pt x="257" y="128"/>
                  </a:lnTo>
                  <a:lnTo>
                    <a:pt x="64" y="128"/>
                  </a:lnTo>
                  <a:lnTo>
                    <a:pt x="48" y="126"/>
                  </a:lnTo>
                  <a:lnTo>
                    <a:pt x="32" y="119"/>
                  </a:lnTo>
                  <a:lnTo>
                    <a:pt x="19" y="110"/>
                  </a:lnTo>
                  <a:lnTo>
                    <a:pt x="9" y="96"/>
                  </a:lnTo>
                  <a:lnTo>
                    <a:pt x="3" y="82"/>
                  </a:lnTo>
                  <a:lnTo>
                    <a:pt x="0" y="65"/>
                  </a:lnTo>
                  <a:lnTo>
                    <a:pt x="3" y="47"/>
                  </a:lnTo>
                  <a:lnTo>
                    <a:pt x="9" y="33"/>
                  </a:lnTo>
                  <a:lnTo>
                    <a:pt x="19" y="19"/>
                  </a:lnTo>
                  <a:lnTo>
                    <a:pt x="32" y="10"/>
                  </a:lnTo>
                  <a:lnTo>
                    <a:pt x="48" y="4"/>
                  </a:lnTo>
                  <a:lnTo>
                    <a:pt x="6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48" name="Google Shape;548;p17"/>
            <p:cNvSpPr/>
            <p:nvPr/>
          </p:nvSpPr>
          <p:spPr>
            <a:xfrm>
              <a:off x="5141913" y="2346325"/>
              <a:ext cx="41275" cy="33338"/>
            </a:xfrm>
            <a:custGeom>
              <a:rect b="b" l="l" r="r" t="t"/>
              <a:pathLst>
                <a:path extrusionOk="0" h="222" w="294">
                  <a:moveTo>
                    <a:pt x="230" y="0"/>
                  </a:moveTo>
                  <a:lnTo>
                    <a:pt x="247" y="2"/>
                  </a:lnTo>
                  <a:lnTo>
                    <a:pt x="262" y="8"/>
                  </a:lnTo>
                  <a:lnTo>
                    <a:pt x="275" y="18"/>
                  </a:lnTo>
                  <a:lnTo>
                    <a:pt x="286" y="31"/>
                  </a:lnTo>
                  <a:lnTo>
                    <a:pt x="292" y="47"/>
                  </a:lnTo>
                  <a:lnTo>
                    <a:pt x="294" y="63"/>
                  </a:lnTo>
                  <a:lnTo>
                    <a:pt x="292" y="80"/>
                  </a:lnTo>
                  <a:lnTo>
                    <a:pt x="286" y="95"/>
                  </a:lnTo>
                  <a:lnTo>
                    <a:pt x="276" y="108"/>
                  </a:lnTo>
                  <a:lnTo>
                    <a:pt x="263" y="118"/>
                  </a:lnTo>
                  <a:lnTo>
                    <a:pt x="96" y="213"/>
                  </a:lnTo>
                  <a:lnTo>
                    <a:pt x="80" y="220"/>
                  </a:lnTo>
                  <a:lnTo>
                    <a:pt x="64" y="222"/>
                  </a:lnTo>
                  <a:lnTo>
                    <a:pt x="48" y="220"/>
                  </a:lnTo>
                  <a:lnTo>
                    <a:pt x="32" y="214"/>
                  </a:lnTo>
                  <a:lnTo>
                    <a:pt x="19" y="204"/>
                  </a:lnTo>
                  <a:lnTo>
                    <a:pt x="8" y="190"/>
                  </a:lnTo>
                  <a:lnTo>
                    <a:pt x="2" y="175"/>
                  </a:lnTo>
                  <a:lnTo>
                    <a:pt x="0" y="158"/>
                  </a:lnTo>
                  <a:lnTo>
                    <a:pt x="2" y="142"/>
                  </a:lnTo>
                  <a:lnTo>
                    <a:pt x="8" y="127"/>
                  </a:lnTo>
                  <a:lnTo>
                    <a:pt x="19" y="114"/>
                  </a:lnTo>
                  <a:lnTo>
                    <a:pt x="31" y="103"/>
                  </a:lnTo>
                  <a:lnTo>
                    <a:pt x="198" y="8"/>
                  </a:lnTo>
                  <a:lnTo>
                    <a:pt x="215" y="2"/>
                  </a:lnTo>
                  <a:lnTo>
                    <a:pt x="23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49" name="Google Shape;549;p17"/>
            <p:cNvSpPr/>
            <p:nvPr/>
          </p:nvSpPr>
          <p:spPr>
            <a:xfrm>
              <a:off x="5075238" y="2271713"/>
              <a:ext cx="31750" cy="41275"/>
            </a:xfrm>
            <a:custGeom>
              <a:rect b="b" l="l" r="r" t="t"/>
              <a:pathLst>
                <a:path extrusionOk="0" h="292" w="224">
                  <a:moveTo>
                    <a:pt x="159" y="0"/>
                  </a:moveTo>
                  <a:lnTo>
                    <a:pt x="176" y="2"/>
                  </a:lnTo>
                  <a:lnTo>
                    <a:pt x="192" y="9"/>
                  </a:lnTo>
                  <a:lnTo>
                    <a:pt x="205" y="19"/>
                  </a:lnTo>
                  <a:lnTo>
                    <a:pt x="216" y="32"/>
                  </a:lnTo>
                  <a:lnTo>
                    <a:pt x="222" y="48"/>
                  </a:lnTo>
                  <a:lnTo>
                    <a:pt x="224" y="63"/>
                  </a:lnTo>
                  <a:lnTo>
                    <a:pt x="222" y="80"/>
                  </a:lnTo>
                  <a:lnTo>
                    <a:pt x="216" y="95"/>
                  </a:lnTo>
                  <a:lnTo>
                    <a:pt x="119" y="261"/>
                  </a:lnTo>
                  <a:lnTo>
                    <a:pt x="109" y="274"/>
                  </a:lnTo>
                  <a:lnTo>
                    <a:pt x="95" y="285"/>
                  </a:lnTo>
                  <a:lnTo>
                    <a:pt x="81" y="290"/>
                  </a:lnTo>
                  <a:lnTo>
                    <a:pt x="64" y="292"/>
                  </a:lnTo>
                  <a:lnTo>
                    <a:pt x="48" y="290"/>
                  </a:lnTo>
                  <a:lnTo>
                    <a:pt x="32" y="284"/>
                  </a:lnTo>
                  <a:lnTo>
                    <a:pt x="18" y="273"/>
                  </a:lnTo>
                  <a:lnTo>
                    <a:pt x="8" y="261"/>
                  </a:lnTo>
                  <a:lnTo>
                    <a:pt x="2" y="245"/>
                  </a:lnTo>
                  <a:lnTo>
                    <a:pt x="0" y="230"/>
                  </a:lnTo>
                  <a:lnTo>
                    <a:pt x="2" y="213"/>
                  </a:lnTo>
                  <a:lnTo>
                    <a:pt x="8" y="197"/>
                  </a:lnTo>
                  <a:lnTo>
                    <a:pt x="105" y="32"/>
                  </a:lnTo>
                  <a:lnTo>
                    <a:pt x="115" y="18"/>
                  </a:lnTo>
                  <a:lnTo>
                    <a:pt x="129" y="8"/>
                  </a:lnTo>
                  <a:lnTo>
                    <a:pt x="144" y="2"/>
                  </a:lnTo>
                  <a:lnTo>
                    <a:pt x="159"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50" name="Google Shape;550;p17"/>
            <p:cNvSpPr/>
            <p:nvPr/>
          </p:nvSpPr>
          <p:spPr>
            <a:xfrm>
              <a:off x="4972051" y="2382838"/>
              <a:ext cx="44450" cy="142875"/>
            </a:xfrm>
            <a:custGeom>
              <a:rect b="b" l="l" r="r" t="t"/>
              <a:pathLst>
                <a:path extrusionOk="0" h="991" w="308">
                  <a:moveTo>
                    <a:pt x="154" y="0"/>
                  </a:moveTo>
                  <a:lnTo>
                    <a:pt x="186" y="2"/>
                  </a:lnTo>
                  <a:lnTo>
                    <a:pt x="213" y="8"/>
                  </a:lnTo>
                  <a:lnTo>
                    <a:pt x="238" y="17"/>
                  </a:lnTo>
                  <a:lnTo>
                    <a:pt x="259" y="30"/>
                  </a:lnTo>
                  <a:lnTo>
                    <a:pt x="277" y="47"/>
                  </a:lnTo>
                  <a:lnTo>
                    <a:pt x="291" y="67"/>
                  </a:lnTo>
                  <a:lnTo>
                    <a:pt x="301" y="91"/>
                  </a:lnTo>
                  <a:lnTo>
                    <a:pt x="306" y="119"/>
                  </a:lnTo>
                  <a:lnTo>
                    <a:pt x="308" y="150"/>
                  </a:lnTo>
                  <a:lnTo>
                    <a:pt x="308" y="375"/>
                  </a:lnTo>
                  <a:lnTo>
                    <a:pt x="307" y="405"/>
                  </a:lnTo>
                  <a:lnTo>
                    <a:pt x="304" y="435"/>
                  </a:lnTo>
                  <a:lnTo>
                    <a:pt x="301" y="466"/>
                  </a:lnTo>
                  <a:lnTo>
                    <a:pt x="240" y="920"/>
                  </a:lnTo>
                  <a:lnTo>
                    <a:pt x="236" y="942"/>
                  </a:lnTo>
                  <a:lnTo>
                    <a:pt x="229" y="959"/>
                  </a:lnTo>
                  <a:lnTo>
                    <a:pt x="219" y="972"/>
                  </a:lnTo>
                  <a:lnTo>
                    <a:pt x="207" y="981"/>
                  </a:lnTo>
                  <a:lnTo>
                    <a:pt x="192" y="987"/>
                  </a:lnTo>
                  <a:lnTo>
                    <a:pt x="174" y="990"/>
                  </a:lnTo>
                  <a:lnTo>
                    <a:pt x="154" y="991"/>
                  </a:lnTo>
                  <a:lnTo>
                    <a:pt x="135" y="990"/>
                  </a:lnTo>
                  <a:lnTo>
                    <a:pt x="117" y="987"/>
                  </a:lnTo>
                  <a:lnTo>
                    <a:pt x="102" y="981"/>
                  </a:lnTo>
                  <a:lnTo>
                    <a:pt x="90" y="972"/>
                  </a:lnTo>
                  <a:lnTo>
                    <a:pt x="80" y="959"/>
                  </a:lnTo>
                  <a:lnTo>
                    <a:pt x="73" y="942"/>
                  </a:lnTo>
                  <a:lnTo>
                    <a:pt x="69" y="920"/>
                  </a:lnTo>
                  <a:lnTo>
                    <a:pt x="8" y="466"/>
                  </a:lnTo>
                  <a:lnTo>
                    <a:pt x="5" y="435"/>
                  </a:lnTo>
                  <a:lnTo>
                    <a:pt x="2" y="405"/>
                  </a:lnTo>
                  <a:lnTo>
                    <a:pt x="0" y="375"/>
                  </a:lnTo>
                  <a:lnTo>
                    <a:pt x="0" y="150"/>
                  </a:lnTo>
                  <a:lnTo>
                    <a:pt x="3" y="119"/>
                  </a:lnTo>
                  <a:lnTo>
                    <a:pt x="8" y="91"/>
                  </a:lnTo>
                  <a:lnTo>
                    <a:pt x="18" y="67"/>
                  </a:lnTo>
                  <a:lnTo>
                    <a:pt x="32" y="47"/>
                  </a:lnTo>
                  <a:lnTo>
                    <a:pt x="50" y="30"/>
                  </a:lnTo>
                  <a:lnTo>
                    <a:pt x="71" y="17"/>
                  </a:lnTo>
                  <a:lnTo>
                    <a:pt x="96" y="8"/>
                  </a:lnTo>
                  <a:lnTo>
                    <a:pt x="123" y="2"/>
                  </a:lnTo>
                  <a:lnTo>
                    <a:pt x="15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551" name="Google Shape;551;p17"/>
            <p:cNvSpPr/>
            <p:nvPr/>
          </p:nvSpPr>
          <p:spPr>
            <a:xfrm>
              <a:off x="4970463" y="2543175"/>
              <a:ext cx="47625" cy="46038"/>
            </a:xfrm>
            <a:custGeom>
              <a:rect b="b" l="l" r="r" t="t"/>
              <a:pathLst>
                <a:path extrusionOk="0" h="319" w="321">
                  <a:moveTo>
                    <a:pt x="160" y="0"/>
                  </a:moveTo>
                  <a:lnTo>
                    <a:pt x="193" y="4"/>
                  </a:lnTo>
                  <a:lnTo>
                    <a:pt x="222" y="14"/>
                  </a:lnTo>
                  <a:lnTo>
                    <a:pt x="250" y="28"/>
                  </a:lnTo>
                  <a:lnTo>
                    <a:pt x="274" y="47"/>
                  </a:lnTo>
                  <a:lnTo>
                    <a:pt x="294" y="71"/>
                  </a:lnTo>
                  <a:lnTo>
                    <a:pt x="308" y="98"/>
                  </a:lnTo>
                  <a:lnTo>
                    <a:pt x="318" y="128"/>
                  </a:lnTo>
                  <a:lnTo>
                    <a:pt x="321" y="159"/>
                  </a:lnTo>
                  <a:lnTo>
                    <a:pt x="318" y="192"/>
                  </a:lnTo>
                  <a:lnTo>
                    <a:pt x="308" y="222"/>
                  </a:lnTo>
                  <a:lnTo>
                    <a:pt x="294" y="249"/>
                  </a:lnTo>
                  <a:lnTo>
                    <a:pt x="274" y="272"/>
                  </a:lnTo>
                  <a:lnTo>
                    <a:pt x="250" y="291"/>
                  </a:lnTo>
                  <a:lnTo>
                    <a:pt x="222" y="306"/>
                  </a:lnTo>
                  <a:lnTo>
                    <a:pt x="193" y="315"/>
                  </a:lnTo>
                  <a:lnTo>
                    <a:pt x="160" y="319"/>
                  </a:lnTo>
                  <a:lnTo>
                    <a:pt x="128" y="315"/>
                  </a:lnTo>
                  <a:lnTo>
                    <a:pt x="99" y="306"/>
                  </a:lnTo>
                  <a:lnTo>
                    <a:pt x="71" y="291"/>
                  </a:lnTo>
                  <a:lnTo>
                    <a:pt x="47" y="272"/>
                  </a:lnTo>
                  <a:lnTo>
                    <a:pt x="27" y="249"/>
                  </a:lnTo>
                  <a:lnTo>
                    <a:pt x="13" y="222"/>
                  </a:lnTo>
                  <a:lnTo>
                    <a:pt x="3" y="192"/>
                  </a:lnTo>
                  <a:lnTo>
                    <a:pt x="0" y="159"/>
                  </a:lnTo>
                  <a:lnTo>
                    <a:pt x="3" y="128"/>
                  </a:lnTo>
                  <a:lnTo>
                    <a:pt x="13" y="98"/>
                  </a:lnTo>
                  <a:lnTo>
                    <a:pt x="27" y="71"/>
                  </a:lnTo>
                  <a:lnTo>
                    <a:pt x="47" y="47"/>
                  </a:lnTo>
                  <a:lnTo>
                    <a:pt x="71" y="28"/>
                  </a:lnTo>
                  <a:lnTo>
                    <a:pt x="99" y="14"/>
                  </a:lnTo>
                  <a:lnTo>
                    <a:pt x="128" y="4"/>
                  </a:lnTo>
                  <a:lnTo>
                    <a:pt x="16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p:txBody>
        </p:sp>
      </p:grpSp>
      <p:sp>
        <p:nvSpPr>
          <p:cNvPr id="552" name="Google Shape;552;p17"/>
          <p:cNvSpPr txBox="1"/>
          <p:nvPr/>
        </p:nvSpPr>
        <p:spPr>
          <a:xfrm>
            <a:off x="5472543" y="1462617"/>
            <a:ext cx="1601450"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Sample text</a:t>
            </a:r>
            <a:endParaRPr b="0" i="0" sz="1400" u="none" cap="none" strike="noStrike">
              <a:solidFill>
                <a:srgbClr val="000000"/>
              </a:solidFill>
              <a:latin typeface="Arial"/>
              <a:ea typeface="Arial"/>
              <a:cs typeface="Arial"/>
              <a:sym typeface="Arial"/>
            </a:endParaRPr>
          </a:p>
        </p:txBody>
      </p:sp>
      <p:sp>
        <p:nvSpPr>
          <p:cNvPr id="553" name="Google Shape;553;p17"/>
          <p:cNvSpPr txBox="1"/>
          <p:nvPr/>
        </p:nvSpPr>
        <p:spPr>
          <a:xfrm>
            <a:off x="5472543" y="2166386"/>
            <a:ext cx="1601450"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Sample text</a:t>
            </a:r>
            <a:endParaRPr b="0" i="0" sz="1400" u="none" cap="none" strike="noStrike">
              <a:solidFill>
                <a:srgbClr val="000000"/>
              </a:solidFill>
              <a:latin typeface="Arial"/>
              <a:ea typeface="Arial"/>
              <a:cs typeface="Arial"/>
              <a:sym typeface="Arial"/>
            </a:endParaRPr>
          </a:p>
        </p:txBody>
      </p:sp>
      <p:sp>
        <p:nvSpPr>
          <p:cNvPr id="554" name="Google Shape;554;p17"/>
          <p:cNvSpPr txBox="1"/>
          <p:nvPr/>
        </p:nvSpPr>
        <p:spPr>
          <a:xfrm>
            <a:off x="5472543" y="2862516"/>
            <a:ext cx="1601450"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Sample text</a:t>
            </a:r>
            <a:endParaRPr b="0" i="0" sz="1400" u="none" cap="none" strike="noStrike">
              <a:solidFill>
                <a:srgbClr val="000000"/>
              </a:solidFill>
              <a:latin typeface="Arial"/>
              <a:ea typeface="Arial"/>
              <a:cs typeface="Arial"/>
              <a:sym typeface="Arial"/>
            </a:endParaRPr>
          </a:p>
        </p:txBody>
      </p:sp>
      <p:sp>
        <p:nvSpPr>
          <p:cNvPr id="555" name="Google Shape;555;p17"/>
          <p:cNvSpPr txBox="1"/>
          <p:nvPr/>
        </p:nvSpPr>
        <p:spPr>
          <a:xfrm>
            <a:off x="5472543" y="3561520"/>
            <a:ext cx="1601450"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Sample text</a:t>
            </a:r>
            <a:endParaRPr b="0" i="0" sz="1400" u="none" cap="none" strike="noStrike">
              <a:solidFill>
                <a:srgbClr val="000000"/>
              </a:solidFill>
              <a:latin typeface="Arial"/>
              <a:ea typeface="Arial"/>
              <a:cs typeface="Arial"/>
              <a:sym typeface="Arial"/>
            </a:endParaRPr>
          </a:p>
        </p:txBody>
      </p:sp>
      <p:sp>
        <p:nvSpPr>
          <p:cNvPr id="556" name="Google Shape;556;p17"/>
          <p:cNvSpPr txBox="1"/>
          <p:nvPr/>
        </p:nvSpPr>
        <p:spPr>
          <a:xfrm>
            <a:off x="5472543" y="4263355"/>
            <a:ext cx="1601450"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Sample text</a:t>
            </a:r>
            <a:endParaRPr b="0" i="0" sz="1400" u="none" cap="none" strike="noStrike">
              <a:solidFill>
                <a:srgbClr val="000000"/>
              </a:solidFill>
              <a:latin typeface="Arial"/>
              <a:ea typeface="Arial"/>
              <a:cs typeface="Arial"/>
              <a:sym typeface="Arial"/>
            </a:endParaRPr>
          </a:p>
        </p:txBody>
      </p:sp>
      <p:sp>
        <p:nvSpPr>
          <p:cNvPr id="557" name="Google Shape;557;p17"/>
          <p:cNvSpPr txBox="1"/>
          <p:nvPr/>
        </p:nvSpPr>
        <p:spPr>
          <a:xfrm>
            <a:off x="5472543" y="4965192"/>
            <a:ext cx="1601450"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Sample text</a:t>
            </a:r>
            <a:endParaRPr b="0" i="0" sz="1400" u="none" cap="none" strike="noStrike">
              <a:solidFill>
                <a:srgbClr val="000000"/>
              </a:solidFill>
              <a:latin typeface="Arial"/>
              <a:ea typeface="Arial"/>
              <a:cs typeface="Arial"/>
              <a:sym typeface="Arial"/>
            </a:endParaRPr>
          </a:p>
        </p:txBody>
      </p:sp>
      <p:sp>
        <p:nvSpPr>
          <p:cNvPr id="558" name="Google Shape;558;p17"/>
          <p:cNvSpPr txBox="1"/>
          <p:nvPr/>
        </p:nvSpPr>
        <p:spPr>
          <a:xfrm>
            <a:off x="5472543" y="5664197"/>
            <a:ext cx="1601450"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Sample text</a:t>
            </a:r>
            <a:endParaRPr b="0" i="0" sz="1400" u="none" cap="none" strike="noStrike">
              <a:solidFill>
                <a:srgbClr val="000000"/>
              </a:solidFill>
              <a:latin typeface="Arial"/>
              <a:ea typeface="Arial"/>
              <a:cs typeface="Arial"/>
              <a:sym typeface="Arial"/>
            </a:endParaRPr>
          </a:p>
        </p:txBody>
      </p:sp>
      <p:sp>
        <p:nvSpPr>
          <p:cNvPr id="559" name="Google Shape;559;p17"/>
          <p:cNvSpPr txBox="1"/>
          <p:nvPr/>
        </p:nvSpPr>
        <p:spPr>
          <a:xfrm>
            <a:off x="7666100" y="2098095"/>
            <a:ext cx="231847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Insert your desired text here.</a:t>
            </a:r>
            <a:endParaRPr b="0" i="0" sz="1400" u="none" cap="none" strike="noStrike">
              <a:solidFill>
                <a:schemeClr val="lt1"/>
              </a:solidFill>
              <a:latin typeface="Calibri"/>
              <a:ea typeface="Calibri"/>
              <a:cs typeface="Calibri"/>
              <a:sym typeface="Calibri"/>
            </a:endParaRPr>
          </a:p>
        </p:txBody>
      </p:sp>
      <p:sp>
        <p:nvSpPr>
          <p:cNvPr id="560" name="Google Shape;560;p17"/>
          <p:cNvSpPr txBox="1"/>
          <p:nvPr/>
        </p:nvSpPr>
        <p:spPr>
          <a:xfrm>
            <a:off x="7861870" y="2792671"/>
            <a:ext cx="231847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Insert your desired text here.</a:t>
            </a:r>
            <a:endParaRPr b="0" i="0" sz="1400" u="none" cap="none" strike="noStrike">
              <a:solidFill>
                <a:schemeClr val="lt1"/>
              </a:solidFill>
              <a:latin typeface="Calibri"/>
              <a:ea typeface="Calibri"/>
              <a:cs typeface="Calibri"/>
              <a:sym typeface="Calibri"/>
            </a:endParaRPr>
          </a:p>
        </p:txBody>
      </p:sp>
      <p:sp>
        <p:nvSpPr>
          <p:cNvPr id="561" name="Google Shape;561;p17"/>
          <p:cNvSpPr txBox="1"/>
          <p:nvPr/>
        </p:nvSpPr>
        <p:spPr>
          <a:xfrm>
            <a:off x="7452147" y="3491519"/>
            <a:ext cx="231847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Insert your desired text here.</a:t>
            </a:r>
            <a:endParaRPr b="0" i="0" sz="1400" u="none" cap="none" strike="noStrike">
              <a:solidFill>
                <a:schemeClr val="lt1"/>
              </a:solidFill>
              <a:latin typeface="Calibri"/>
              <a:ea typeface="Calibri"/>
              <a:cs typeface="Calibri"/>
              <a:sym typeface="Calibri"/>
            </a:endParaRPr>
          </a:p>
        </p:txBody>
      </p:sp>
      <p:sp>
        <p:nvSpPr>
          <p:cNvPr id="562" name="Google Shape;562;p17"/>
          <p:cNvSpPr txBox="1"/>
          <p:nvPr/>
        </p:nvSpPr>
        <p:spPr>
          <a:xfrm>
            <a:off x="7263334" y="4195487"/>
            <a:ext cx="231847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Insert your desired text here.</a:t>
            </a:r>
            <a:endParaRPr b="0" i="0" sz="1400" u="none" cap="none" strike="noStrike">
              <a:solidFill>
                <a:schemeClr val="lt1"/>
              </a:solidFill>
              <a:latin typeface="Calibri"/>
              <a:ea typeface="Calibri"/>
              <a:cs typeface="Calibri"/>
              <a:sym typeface="Calibri"/>
            </a:endParaRPr>
          </a:p>
        </p:txBody>
      </p:sp>
      <p:sp>
        <p:nvSpPr>
          <p:cNvPr id="563" name="Google Shape;563;p17"/>
          <p:cNvSpPr txBox="1"/>
          <p:nvPr/>
        </p:nvSpPr>
        <p:spPr>
          <a:xfrm>
            <a:off x="8129984" y="4895972"/>
            <a:ext cx="231847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Insert your desired text here.</a:t>
            </a:r>
            <a:endParaRPr b="0" i="0" sz="1400" u="none" cap="none" strike="noStrike">
              <a:solidFill>
                <a:schemeClr val="lt1"/>
              </a:solidFill>
              <a:latin typeface="Calibri"/>
              <a:ea typeface="Calibri"/>
              <a:cs typeface="Calibri"/>
              <a:sym typeface="Calibri"/>
            </a:endParaRPr>
          </a:p>
        </p:txBody>
      </p:sp>
      <p:sp>
        <p:nvSpPr>
          <p:cNvPr id="564" name="Google Shape;564;p17"/>
          <p:cNvSpPr txBox="1"/>
          <p:nvPr/>
        </p:nvSpPr>
        <p:spPr>
          <a:xfrm>
            <a:off x="7622079" y="5592360"/>
            <a:ext cx="231847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This is a sample text.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Insert your desired text here.</a:t>
            </a:r>
            <a:endParaRPr b="0" i="0" sz="1400" u="none" cap="none" strike="noStrike">
              <a:solidFill>
                <a:schemeClr val="lt1"/>
              </a:solidFill>
              <a:latin typeface="Calibri"/>
              <a:ea typeface="Calibri"/>
              <a:cs typeface="Calibri"/>
              <a:sym typeface="Calibri"/>
            </a:endParaRPr>
          </a:p>
        </p:txBody>
      </p:sp>
      <p:cxnSp>
        <p:nvCxnSpPr>
          <p:cNvPr id="565" name="Google Shape;565;p17"/>
          <p:cNvCxnSpPr/>
          <p:nvPr/>
        </p:nvCxnSpPr>
        <p:spPr>
          <a:xfrm flipH="1" rot="10800000">
            <a:off x="4310984" y="1974960"/>
            <a:ext cx="6897581" cy="3045"/>
          </a:xfrm>
          <a:prstGeom prst="straightConnector1">
            <a:avLst/>
          </a:prstGeom>
          <a:noFill/>
          <a:ln cap="flat" cmpd="sng" w="9525">
            <a:solidFill>
              <a:srgbClr val="7B7B7B"/>
            </a:solidFill>
            <a:prstDash val="solid"/>
            <a:round/>
            <a:headEnd len="sm" w="sm" type="none"/>
            <a:tailEnd len="sm" w="sm" type="none"/>
          </a:ln>
        </p:spPr>
      </p:cxnSp>
      <p:cxnSp>
        <p:nvCxnSpPr>
          <p:cNvPr id="566" name="Google Shape;566;p17"/>
          <p:cNvCxnSpPr/>
          <p:nvPr/>
        </p:nvCxnSpPr>
        <p:spPr>
          <a:xfrm flipH="1" rot="10800000">
            <a:off x="4310984" y="2676249"/>
            <a:ext cx="6897581" cy="3045"/>
          </a:xfrm>
          <a:prstGeom prst="straightConnector1">
            <a:avLst/>
          </a:prstGeom>
          <a:noFill/>
          <a:ln cap="flat" cmpd="sng" w="9525">
            <a:solidFill>
              <a:srgbClr val="7B7B7B"/>
            </a:solidFill>
            <a:prstDash val="solid"/>
            <a:round/>
            <a:headEnd len="sm" w="sm" type="none"/>
            <a:tailEnd len="sm" w="sm" type="none"/>
          </a:ln>
        </p:spPr>
      </p:cxnSp>
      <p:cxnSp>
        <p:nvCxnSpPr>
          <p:cNvPr id="567" name="Google Shape;567;p17"/>
          <p:cNvCxnSpPr/>
          <p:nvPr/>
        </p:nvCxnSpPr>
        <p:spPr>
          <a:xfrm flipH="1" rot="10800000">
            <a:off x="4310984" y="3376203"/>
            <a:ext cx="6897581" cy="3045"/>
          </a:xfrm>
          <a:prstGeom prst="straightConnector1">
            <a:avLst/>
          </a:prstGeom>
          <a:noFill/>
          <a:ln cap="flat" cmpd="sng" w="9525">
            <a:solidFill>
              <a:srgbClr val="7B7B7B"/>
            </a:solidFill>
            <a:prstDash val="solid"/>
            <a:round/>
            <a:headEnd len="sm" w="sm" type="none"/>
            <a:tailEnd len="sm" w="sm" type="none"/>
          </a:ln>
        </p:spPr>
      </p:cxnSp>
      <p:cxnSp>
        <p:nvCxnSpPr>
          <p:cNvPr id="568" name="Google Shape;568;p17"/>
          <p:cNvCxnSpPr/>
          <p:nvPr/>
        </p:nvCxnSpPr>
        <p:spPr>
          <a:xfrm flipH="1" rot="10800000">
            <a:off x="4310984" y="4081037"/>
            <a:ext cx="6897581" cy="3045"/>
          </a:xfrm>
          <a:prstGeom prst="straightConnector1">
            <a:avLst/>
          </a:prstGeom>
          <a:noFill/>
          <a:ln cap="flat" cmpd="sng" w="9525">
            <a:solidFill>
              <a:srgbClr val="7B7B7B"/>
            </a:solidFill>
            <a:prstDash val="solid"/>
            <a:round/>
            <a:headEnd len="sm" w="sm" type="none"/>
            <a:tailEnd len="sm" w="sm" type="none"/>
          </a:ln>
        </p:spPr>
      </p:cxnSp>
      <p:cxnSp>
        <p:nvCxnSpPr>
          <p:cNvPr id="569" name="Google Shape;569;p17"/>
          <p:cNvCxnSpPr/>
          <p:nvPr/>
        </p:nvCxnSpPr>
        <p:spPr>
          <a:xfrm flipH="1" rot="10800000">
            <a:off x="4310984" y="4781148"/>
            <a:ext cx="6897581" cy="3045"/>
          </a:xfrm>
          <a:prstGeom prst="straightConnector1">
            <a:avLst/>
          </a:prstGeom>
          <a:noFill/>
          <a:ln cap="flat" cmpd="sng" w="9525">
            <a:solidFill>
              <a:srgbClr val="7B7B7B"/>
            </a:solidFill>
            <a:prstDash val="solid"/>
            <a:round/>
            <a:headEnd len="sm" w="sm" type="none"/>
            <a:tailEnd len="sm" w="sm" type="none"/>
          </a:ln>
        </p:spPr>
      </p:cxnSp>
      <p:cxnSp>
        <p:nvCxnSpPr>
          <p:cNvPr id="570" name="Google Shape;570;p17"/>
          <p:cNvCxnSpPr/>
          <p:nvPr/>
        </p:nvCxnSpPr>
        <p:spPr>
          <a:xfrm flipH="1" rot="10800000">
            <a:off x="4310984" y="5483363"/>
            <a:ext cx="6897581" cy="3045"/>
          </a:xfrm>
          <a:prstGeom prst="straightConnector1">
            <a:avLst/>
          </a:prstGeom>
          <a:noFill/>
          <a:ln cap="flat" cmpd="sng" w="9525">
            <a:solidFill>
              <a:srgbClr val="7B7B7B"/>
            </a:solidFill>
            <a:prstDash val="solid"/>
            <a:round/>
            <a:headEnd len="sm" w="sm" type="none"/>
            <a:tailEnd len="sm" w="sm" type="none"/>
          </a:ln>
        </p:spPr>
      </p:cxnSp>
      <p:sp>
        <p:nvSpPr>
          <p:cNvPr id="571" name="Google Shape;571;p17"/>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6" name="Shape 576"/>
        <p:cNvGrpSpPr/>
        <p:nvPr/>
      </p:nvGrpSpPr>
      <p:grpSpPr>
        <a:xfrm>
          <a:off x="0" y="0"/>
          <a:ext cx="0" cy="0"/>
          <a:chOff x="0" y="0"/>
          <a:chExt cx="0" cy="0"/>
        </a:xfrm>
      </p:grpSpPr>
      <p:sp>
        <p:nvSpPr>
          <p:cNvPr id="577" name="Google Shape;577;p18"/>
          <p:cNvSpPr txBox="1"/>
          <p:nvPr>
            <p:ph type="title"/>
          </p:nvPr>
        </p:nvSpPr>
        <p:spPr>
          <a:xfrm>
            <a:off x="609918" y="119826"/>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578" name="Google Shape;578;p18"/>
          <p:cNvSpPr txBox="1"/>
          <p:nvPr>
            <p:ph idx="12" type="sldNum"/>
          </p:nvPr>
        </p:nvSpPr>
        <p:spPr>
          <a:xfrm>
            <a:off x="11030755" y="6308326"/>
            <a:ext cx="557678" cy="501649"/>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579" name="Google Shape;579;p18"/>
          <p:cNvSpPr txBox="1"/>
          <p:nvPr/>
        </p:nvSpPr>
        <p:spPr>
          <a:xfrm>
            <a:off x="807183" y="1695325"/>
            <a:ext cx="2860709"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580" name="Google Shape;580;p18"/>
          <p:cNvSpPr txBox="1"/>
          <p:nvPr/>
        </p:nvSpPr>
        <p:spPr>
          <a:xfrm>
            <a:off x="807183" y="1361622"/>
            <a:ext cx="2852118"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2"/>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581" name="Google Shape;581;p18"/>
          <p:cNvSpPr txBox="1"/>
          <p:nvPr/>
        </p:nvSpPr>
        <p:spPr>
          <a:xfrm>
            <a:off x="3913359" y="1695325"/>
            <a:ext cx="2860709"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582" name="Google Shape;582;p18"/>
          <p:cNvSpPr txBox="1"/>
          <p:nvPr/>
        </p:nvSpPr>
        <p:spPr>
          <a:xfrm>
            <a:off x="3913359" y="1361622"/>
            <a:ext cx="2852118"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583" name="Google Shape;583;p18"/>
          <p:cNvSpPr txBox="1"/>
          <p:nvPr/>
        </p:nvSpPr>
        <p:spPr>
          <a:xfrm>
            <a:off x="7019535" y="1695325"/>
            <a:ext cx="2860709"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584" name="Google Shape;584;p18"/>
          <p:cNvSpPr txBox="1"/>
          <p:nvPr/>
        </p:nvSpPr>
        <p:spPr>
          <a:xfrm>
            <a:off x="7019535" y="1361622"/>
            <a:ext cx="2852118"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lt2"/>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585" name="Google Shape;585;p18"/>
          <p:cNvSpPr txBox="1"/>
          <p:nvPr/>
        </p:nvSpPr>
        <p:spPr>
          <a:xfrm>
            <a:off x="2351838" y="5504268"/>
            <a:ext cx="2860709"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586" name="Google Shape;586;p18"/>
          <p:cNvSpPr txBox="1"/>
          <p:nvPr/>
        </p:nvSpPr>
        <p:spPr>
          <a:xfrm>
            <a:off x="2351838" y="5170565"/>
            <a:ext cx="2852118"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1"/>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587" name="Google Shape;587;p18"/>
          <p:cNvSpPr txBox="1"/>
          <p:nvPr/>
        </p:nvSpPr>
        <p:spPr>
          <a:xfrm>
            <a:off x="5441148" y="5504268"/>
            <a:ext cx="2860709"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588" name="Google Shape;588;p18"/>
          <p:cNvSpPr txBox="1"/>
          <p:nvPr/>
        </p:nvSpPr>
        <p:spPr>
          <a:xfrm>
            <a:off x="5441148" y="5170565"/>
            <a:ext cx="2852118"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2"/>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589" name="Google Shape;589;p18"/>
          <p:cNvSpPr txBox="1"/>
          <p:nvPr/>
        </p:nvSpPr>
        <p:spPr>
          <a:xfrm>
            <a:off x="8530458" y="5504268"/>
            <a:ext cx="2860709"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This is a sample text.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Insert your desired text here.</a:t>
            </a:r>
            <a:endParaRPr b="0" i="0" sz="1600" u="none" cap="none" strike="noStrike">
              <a:solidFill>
                <a:schemeClr val="lt1"/>
              </a:solidFill>
              <a:latin typeface="Arial"/>
              <a:ea typeface="Arial"/>
              <a:cs typeface="Arial"/>
              <a:sym typeface="Arial"/>
            </a:endParaRPr>
          </a:p>
        </p:txBody>
      </p:sp>
      <p:sp>
        <p:nvSpPr>
          <p:cNvPr id="590" name="Google Shape;590;p18"/>
          <p:cNvSpPr txBox="1"/>
          <p:nvPr/>
        </p:nvSpPr>
        <p:spPr>
          <a:xfrm>
            <a:off x="8530458" y="5170565"/>
            <a:ext cx="2852118"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1"/>
                </a:solidFill>
                <a:latin typeface="Arial"/>
                <a:ea typeface="Arial"/>
                <a:cs typeface="Arial"/>
                <a:sym typeface="Arial"/>
              </a:rPr>
              <a:t>Sample text</a:t>
            </a:r>
            <a:endParaRPr b="0" i="0" sz="1400" u="none" cap="none" strike="noStrike">
              <a:solidFill>
                <a:srgbClr val="000000"/>
              </a:solidFill>
              <a:latin typeface="Arial"/>
              <a:ea typeface="Arial"/>
              <a:cs typeface="Arial"/>
              <a:sym typeface="Arial"/>
            </a:endParaRPr>
          </a:p>
        </p:txBody>
      </p:sp>
      <p:sp>
        <p:nvSpPr>
          <p:cNvPr id="591" name="Google Shape;591;p18"/>
          <p:cNvSpPr/>
          <p:nvPr/>
        </p:nvSpPr>
        <p:spPr>
          <a:xfrm rot="2700000">
            <a:off x="3238458" y="3519309"/>
            <a:ext cx="1087471" cy="1088321"/>
          </a:xfrm>
          <a:prstGeom prst="roundRect">
            <a:avLst>
              <a:gd fmla="val 16667"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92" name="Google Shape;592;p18"/>
          <p:cNvSpPr/>
          <p:nvPr/>
        </p:nvSpPr>
        <p:spPr>
          <a:xfrm rot="2700000">
            <a:off x="4783113" y="2843035"/>
            <a:ext cx="1087471" cy="1088321"/>
          </a:xfrm>
          <a:prstGeom prst="roundRect">
            <a:avLst>
              <a:gd fmla="val 16667"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93" name="Google Shape;593;p18"/>
          <p:cNvSpPr/>
          <p:nvPr/>
        </p:nvSpPr>
        <p:spPr>
          <a:xfrm rot="2700000">
            <a:off x="6327768" y="3519309"/>
            <a:ext cx="1087471" cy="1088321"/>
          </a:xfrm>
          <a:prstGeom prst="roundRect">
            <a:avLst>
              <a:gd fmla="val 16667"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94" name="Google Shape;594;p18"/>
          <p:cNvSpPr/>
          <p:nvPr/>
        </p:nvSpPr>
        <p:spPr>
          <a:xfrm rot="2700000">
            <a:off x="7872423" y="2843035"/>
            <a:ext cx="1087471" cy="1088321"/>
          </a:xfrm>
          <a:prstGeom prst="roundRect">
            <a:avLst>
              <a:gd fmla="val 16667"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95" name="Google Shape;595;p18"/>
          <p:cNvSpPr/>
          <p:nvPr/>
        </p:nvSpPr>
        <p:spPr>
          <a:xfrm rot="2700000">
            <a:off x="1693803" y="2843035"/>
            <a:ext cx="1087471" cy="1088321"/>
          </a:xfrm>
          <a:prstGeom prst="roundRect">
            <a:avLst>
              <a:gd fmla="val 16667"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96" name="Google Shape;596;p18"/>
          <p:cNvSpPr/>
          <p:nvPr/>
        </p:nvSpPr>
        <p:spPr>
          <a:xfrm rot="2700000">
            <a:off x="9417078" y="3519309"/>
            <a:ext cx="1087471" cy="1088321"/>
          </a:xfrm>
          <a:prstGeom prst="roundRect">
            <a:avLst>
              <a:gd fmla="val 16667"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97" name="Google Shape;597;p18"/>
          <p:cNvSpPr/>
          <p:nvPr/>
        </p:nvSpPr>
        <p:spPr>
          <a:xfrm rot="3564405">
            <a:off x="1754542" y="3181173"/>
            <a:ext cx="1087471" cy="1088321"/>
          </a:xfrm>
          <a:prstGeom prst="roundRect">
            <a:avLst>
              <a:gd fmla="val 16667" name="adj"/>
            </a:avLst>
          </a:prstGeom>
          <a:solidFill>
            <a:srgbClr val="F2F2F2"/>
          </a:solidFill>
          <a:ln>
            <a:noFill/>
          </a:ln>
          <a:effectLst>
            <a:outerShdw blurRad="342900" sx="103000" rotWithShape="0" algn="ctr" sy="103000">
              <a:srgbClr val="000000">
                <a:alpha val="2901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98" name="Google Shape;598;p18"/>
          <p:cNvSpPr/>
          <p:nvPr/>
        </p:nvSpPr>
        <p:spPr>
          <a:xfrm rot="1809825">
            <a:off x="3290697" y="3137284"/>
            <a:ext cx="1088321" cy="1087471"/>
          </a:xfrm>
          <a:prstGeom prst="roundRect">
            <a:avLst>
              <a:gd fmla="val 16667" name="adj"/>
            </a:avLst>
          </a:prstGeom>
          <a:solidFill>
            <a:srgbClr val="F2F2F2"/>
          </a:solidFill>
          <a:ln>
            <a:noFill/>
          </a:ln>
          <a:effectLst>
            <a:outerShdw blurRad="342900" sx="103000" rotWithShape="0" algn="ctr" sy="103000">
              <a:srgbClr val="000000">
                <a:alpha val="2901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99" name="Google Shape;599;p18"/>
          <p:cNvSpPr/>
          <p:nvPr/>
        </p:nvSpPr>
        <p:spPr>
          <a:xfrm rot="3564405">
            <a:off x="4860026" y="3162357"/>
            <a:ext cx="1087471" cy="1088321"/>
          </a:xfrm>
          <a:prstGeom prst="roundRect">
            <a:avLst>
              <a:gd fmla="val 16667" name="adj"/>
            </a:avLst>
          </a:prstGeom>
          <a:solidFill>
            <a:srgbClr val="F2F2F2"/>
          </a:solidFill>
          <a:ln>
            <a:noFill/>
          </a:ln>
          <a:effectLst>
            <a:outerShdw blurRad="342900" sx="103000" rotWithShape="0" algn="ctr" sy="103000">
              <a:srgbClr val="000000">
                <a:alpha val="2901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00" name="Google Shape;600;p18"/>
          <p:cNvSpPr/>
          <p:nvPr/>
        </p:nvSpPr>
        <p:spPr>
          <a:xfrm rot="1809825">
            <a:off x="6396181" y="3118468"/>
            <a:ext cx="1088321" cy="1087471"/>
          </a:xfrm>
          <a:prstGeom prst="roundRect">
            <a:avLst>
              <a:gd fmla="val 16667" name="adj"/>
            </a:avLst>
          </a:prstGeom>
          <a:solidFill>
            <a:srgbClr val="F2F2F2"/>
          </a:solidFill>
          <a:ln>
            <a:noFill/>
          </a:ln>
          <a:effectLst>
            <a:outerShdw blurRad="342900" sx="103000" rotWithShape="0" algn="ctr" sy="103000">
              <a:srgbClr val="000000">
                <a:alpha val="2901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01" name="Google Shape;601;p18"/>
          <p:cNvSpPr/>
          <p:nvPr/>
        </p:nvSpPr>
        <p:spPr>
          <a:xfrm rot="3564405">
            <a:off x="7906155" y="3167116"/>
            <a:ext cx="1087471" cy="1088321"/>
          </a:xfrm>
          <a:prstGeom prst="roundRect">
            <a:avLst>
              <a:gd fmla="val 16667" name="adj"/>
            </a:avLst>
          </a:prstGeom>
          <a:solidFill>
            <a:srgbClr val="F2F2F2"/>
          </a:solidFill>
          <a:ln>
            <a:noFill/>
          </a:ln>
          <a:effectLst>
            <a:outerShdw blurRad="342900" sx="103000" rotWithShape="0" algn="ctr" sy="103000">
              <a:srgbClr val="000000">
                <a:alpha val="2901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02" name="Google Shape;602;p18"/>
          <p:cNvSpPr/>
          <p:nvPr/>
        </p:nvSpPr>
        <p:spPr>
          <a:xfrm rot="1809825">
            <a:off x="9442309" y="3123227"/>
            <a:ext cx="1088321" cy="1087471"/>
          </a:xfrm>
          <a:prstGeom prst="roundRect">
            <a:avLst>
              <a:gd fmla="val 16667" name="adj"/>
            </a:avLst>
          </a:prstGeom>
          <a:solidFill>
            <a:srgbClr val="F2F2F2"/>
          </a:solidFill>
          <a:ln>
            <a:noFill/>
          </a:ln>
          <a:effectLst>
            <a:outerShdw blurRad="342900" sx="103000" rotWithShape="0" algn="ctr" sy="103000">
              <a:srgbClr val="000000">
                <a:alpha val="2901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03" name="Google Shape;603;p18"/>
          <p:cNvSpPr/>
          <p:nvPr/>
        </p:nvSpPr>
        <p:spPr>
          <a:xfrm>
            <a:off x="5109846" y="3554175"/>
            <a:ext cx="534034" cy="431632"/>
          </a:xfrm>
          <a:custGeom>
            <a:rect b="b" l="l" r="r" t="t"/>
            <a:pathLst>
              <a:path extrusionOk="0" h="2932" w="3627">
                <a:moveTo>
                  <a:pt x="1100" y="2261"/>
                </a:moveTo>
                <a:lnTo>
                  <a:pt x="2528" y="2261"/>
                </a:lnTo>
                <a:lnTo>
                  <a:pt x="2528" y="2360"/>
                </a:lnTo>
                <a:lnTo>
                  <a:pt x="1100" y="2360"/>
                </a:lnTo>
                <a:lnTo>
                  <a:pt x="1100" y="2261"/>
                </a:lnTo>
                <a:close/>
                <a:moveTo>
                  <a:pt x="1100" y="1937"/>
                </a:moveTo>
                <a:lnTo>
                  <a:pt x="2528" y="1937"/>
                </a:lnTo>
                <a:lnTo>
                  <a:pt x="2528" y="2036"/>
                </a:lnTo>
                <a:lnTo>
                  <a:pt x="1100" y="2036"/>
                </a:lnTo>
                <a:lnTo>
                  <a:pt x="1100" y="1937"/>
                </a:lnTo>
                <a:close/>
                <a:moveTo>
                  <a:pt x="1100" y="1589"/>
                </a:moveTo>
                <a:lnTo>
                  <a:pt x="2528" y="1589"/>
                </a:lnTo>
                <a:lnTo>
                  <a:pt x="2528" y="1688"/>
                </a:lnTo>
                <a:lnTo>
                  <a:pt x="1100" y="1688"/>
                </a:lnTo>
                <a:lnTo>
                  <a:pt x="1100" y="1589"/>
                </a:lnTo>
                <a:close/>
                <a:moveTo>
                  <a:pt x="757" y="1352"/>
                </a:moveTo>
                <a:lnTo>
                  <a:pt x="757" y="2797"/>
                </a:lnTo>
                <a:lnTo>
                  <a:pt x="2871" y="2797"/>
                </a:lnTo>
                <a:lnTo>
                  <a:pt x="2871" y="1352"/>
                </a:lnTo>
                <a:lnTo>
                  <a:pt x="757" y="1352"/>
                </a:lnTo>
                <a:close/>
                <a:moveTo>
                  <a:pt x="270" y="672"/>
                </a:moveTo>
                <a:lnTo>
                  <a:pt x="270" y="732"/>
                </a:lnTo>
                <a:lnTo>
                  <a:pt x="569" y="732"/>
                </a:lnTo>
                <a:lnTo>
                  <a:pt x="569" y="672"/>
                </a:lnTo>
                <a:lnTo>
                  <a:pt x="270" y="672"/>
                </a:lnTo>
                <a:close/>
                <a:moveTo>
                  <a:pt x="757" y="135"/>
                </a:moveTo>
                <a:lnTo>
                  <a:pt x="757" y="545"/>
                </a:lnTo>
                <a:lnTo>
                  <a:pt x="2871" y="545"/>
                </a:lnTo>
                <a:lnTo>
                  <a:pt x="2871" y="135"/>
                </a:lnTo>
                <a:lnTo>
                  <a:pt x="757" y="135"/>
                </a:lnTo>
                <a:close/>
                <a:moveTo>
                  <a:pt x="622" y="0"/>
                </a:moveTo>
                <a:lnTo>
                  <a:pt x="3005" y="0"/>
                </a:lnTo>
                <a:lnTo>
                  <a:pt x="3005" y="262"/>
                </a:lnTo>
                <a:lnTo>
                  <a:pt x="3403" y="262"/>
                </a:lnTo>
                <a:lnTo>
                  <a:pt x="3439" y="265"/>
                </a:lnTo>
                <a:lnTo>
                  <a:pt x="3474" y="273"/>
                </a:lnTo>
                <a:lnTo>
                  <a:pt x="3506" y="287"/>
                </a:lnTo>
                <a:lnTo>
                  <a:pt x="3536" y="305"/>
                </a:lnTo>
                <a:lnTo>
                  <a:pt x="3562" y="328"/>
                </a:lnTo>
                <a:lnTo>
                  <a:pt x="3584" y="353"/>
                </a:lnTo>
                <a:lnTo>
                  <a:pt x="3603" y="383"/>
                </a:lnTo>
                <a:lnTo>
                  <a:pt x="3616" y="415"/>
                </a:lnTo>
                <a:lnTo>
                  <a:pt x="3625" y="449"/>
                </a:lnTo>
                <a:lnTo>
                  <a:pt x="3627" y="486"/>
                </a:lnTo>
                <a:lnTo>
                  <a:pt x="3627" y="1651"/>
                </a:lnTo>
                <a:lnTo>
                  <a:pt x="3625" y="1687"/>
                </a:lnTo>
                <a:lnTo>
                  <a:pt x="3616" y="1721"/>
                </a:lnTo>
                <a:lnTo>
                  <a:pt x="3603" y="1753"/>
                </a:lnTo>
                <a:lnTo>
                  <a:pt x="3584" y="1783"/>
                </a:lnTo>
                <a:lnTo>
                  <a:pt x="3562" y="1810"/>
                </a:lnTo>
                <a:lnTo>
                  <a:pt x="3536" y="1832"/>
                </a:lnTo>
                <a:lnTo>
                  <a:pt x="3506" y="1849"/>
                </a:lnTo>
                <a:lnTo>
                  <a:pt x="3474" y="1864"/>
                </a:lnTo>
                <a:lnTo>
                  <a:pt x="3439" y="1872"/>
                </a:lnTo>
                <a:lnTo>
                  <a:pt x="3403" y="1875"/>
                </a:lnTo>
                <a:lnTo>
                  <a:pt x="3321" y="1875"/>
                </a:lnTo>
                <a:lnTo>
                  <a:pt x="3321" y="1352"/>
                </a:lnTo>
                <a:lnTo>
                  <a:pt x="3005" y="1352"/>
                </a:lnTo>
                <a:lnTo>
                  <a:pt x="3005" y="2932"/>
                </a:lnTo>
                <a:lnTo>
                  <a:pt x="622" y="2932"/>
                </a:lnTo>
                <a:lnTo>
                  <a:pt x="622" y="1352"/>
                </a:lnTo>
                <a:lnTo>
                  <a:pt x="307" y="1352"/>
                </a:lnTo>
                <a:lnTo>
                  <a:pt x="307" y="1875"/>
                </a:lnTo>
                <a:lnTo>
                  <a:pt x="225" y="1875"/>
                </a:lnTo>
                <a:lnTo>
                  <a:pt x="188" y="1872"/>
                </a:lnTo>
                <a:lnTo>
                  <a:pt x="154" y="1864"/>
                </a:lnTo>
                <a:lnTo>
                  <a:pt x="122" y="1849"/>
                </a:lnTo>
                <a:lnTo>
                  <a:pt x="92" y="1832"/>
                </a:lnTo>
                <a:lnTo>
                  <a:pt x="66" y="1810"/>
                </a:lnTo>
                <a:lnTo>
                  <a:pt x="43" y="1783"/>
                </a:lnTo>
                <a:lnTo>
                  <a:pt x="25" y="1753"/>
                </a:lnTo>
                <a:lnTo>
                  <a:pt x="11" y="1721"/>
                </a:lnTo>
                <a:lnTo>
                  <a:pt x="3" y="1687"/>
                </a:lnTo>
                <a:lnTo>
                  <a:pt x="0" y="1651"/>
                </a:lnTo>
                <a:lnTo>
                  <a:pt x="0" y="486"/>
                </a:lnTo>
                <a:lnTo>
                  <a:pt x="3" y="449"/>
                </a:lnTo>
                <a:lnTo>
                  <a:pt x="11" y="415"/>
                </a:lnTo>
                <a:lnTo>
                  <a:pt x="25" y="383"/>
                </a:lnTo>
                <a:lnTo>
                  <a:pt x="43" y="353"/>
                </a:lnTo>
                <a:lnTo>
                  <a:pt x="66" y="328"/>
                </a:lnTo>
                <a:lnTo>
                  <a:pt x="92" y="305"/>
                </a:lnTo>
                <a:lnTo>
                  <a:pt x="122" y="287"/>
                </a:lnTo>
                <a:lnTo>
                  <a:pt x="154" y="273"/>
                </a:lnTo>
                <a:lnTo>
                  <a:pt x="188" y="265"/>
                </a:lnTo>
                <a:lnTo>
                  <a:pt x="225" y="262"/>
                </a:lnTo>
                <a:lnTo>
                  <a:pt x="622" y="262"/>
                </a:lnTo>
                <a:lnTo>
                  <a:pt x="622" y="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604" name="Google Shape;604;p18"/>
          <p:cNvGrpSpPr/>
          <p:nvPr/>
        </p:nvGrpSpPr>
        <p:grpSpPr>
          <a:xfrm>
            <a:off x="3585194" y="3468122"/>
            <a:ext cx="468128" cy="444997"/>
            <a:chOff x="-1252538" y="1989138"/>
            <a:chExt cx="2381251" cy="2265362"/>
          </a:xfrm>
        </p:grpSpPr>
        <p:sp>
          <p:nvSpPr>
            <p:cNvPr id="605" name="Google Shape;605;p18"/>
            <p:cNvSpPr/>
            <p:nvPr/>
          </p:nvSpPr>
          <p:spPr>
            <a:xfrm>
              <a:off x="-1252538" y="1989138"/>
              <a:ext cx="2381251" cy="600075"/>
            </a:xfrm>
            <a:custGeom>
              <a:rect b="b" l="l" r="r" t="t"/>
              <a:pathLst>
                <a:path extrusionOk="0" h="1133" w="4499">
                  <a:moveTo>
                    <a:pt x="1447" y="288"/>
                  </a:moveTo>
                  <a:lnTo>
                    <a:pt x="1402" y="292"/>
                  </a:lnTo>
                  <a:lnTo>
                    <a:pt x="1360" y="303"/>
                  </a:lnTo>
                  <a:lnTo>
                    <a:pt x="1318" y="319"/>
                  </a:lnTo>
                  <a:lnTo>
                    <a:pt x="1283" y="342"/>
                  </a:lnTo>
                  <a:lnTo>
                    <a:pt x="1250" y="370"/>
                  </a:lnTo>
                  <a:lnTo>
                    <a:pt x="1223" y="402"/>
                  </a:lnTo>
                  <a:lnTo>
                    <a:pt x="1199" y="439"/>
                  </a:lnTo>
                  <a:lnTo>
                    <a:pt x="1183" y="479"/>
                  </a:lnTo>
                  <a:lnTo>
                    <a:pt x="1172" y="521"/>
                  </a:lnTo>
                  <a:lnTo>
                    <a:pt x="1168" y="567"/>
                  </a:lnTo>
                  <a:lnTo>
                    <a:pt x="1172" y="612"/>
                  </a:lnTo>
                  <a:lnTo>
                    <a:pt x="1183" y="654"/>
                  </a:lnTo>
                  <a:lnTo>
                    <a:pt x="1199" y="694"/>
                  </a:lnTo>
                  <a:lnTo>
                    <a:pt x="1223" y="731"/>
                  </a:lnTo>
                  <a:lnTo>
                    <a:pt x="1250" y="763"/>
                  </a:lnTo>
                  <a:lnTo>
                    <a:pt x="1283" y="791"/>
                  </a:lnTo>
                  <a:lnTo>
                    <a:pt x="1318" y="814"/>
                  </a:lnTo>
                  <a:lnTo>
                    <a:pt x="1360" y="830"/>
                  </a:lnTo>
                  <a:lnTo>
                    <a:pt x="1402" y="841"/>
                  </a:lnTo>
                  <a:lnTo>
                    <a:pt x="1447" y="846"/>
                  </a:lnTo>
                  <a:lnTo>
                    <a:pt x="1492" y="841"/>
                  </a:lnTo>
                  <a:lnTo>
                    <a:pt x="1535" y="830"/>
                  </a:lnTo>
                  <a:lnTo>
                    <a:pt x="1574" y="814"/>
                  </a:lnTo>
                  <a:lnTo>
                    <a:pt x="1611" y="791"/>
                  </a:lnTo>
                  <a:lnTo>
                    <a:pt x="1644" y="763"/>
                  </a:lnTo>
                  <a:lnTo>
                    <a:pt x="1672" y="731"/>
                  </a:lnTo>
                  <a:lnTo>
                    <a:pt x="1695" y="694"/>
                  </a:lnTo>
                  <a:lnTo>
                    <a:pt x="1711" y="654"/>
                  </a:lnTo>
                  <a:lnTo>
                    <a:pt x="1722" y="612"/>
                  </a:lnTo>
                  <a:lnTo>
                    <a:pt x="1726" y="567"/>
                  </a:lnTo>
                  <a:lnTo>
                    <a:pt x="1722" y="521"/>
                  </a:lnTo>
                  <a:lnTo>
                    <a:pt x="1711" y="479"/>
                  </a:lnTo>
                  <a:lnTo>
                    <a:pt x="1695" y="439"/>
                  </a:lnTo>
                  <a:lnTo>
                    <a:pt x="1672" y="402"/>
                  </a:lnTo>
                  <a:lnTo>
                    <a:pt x="1644" y="370"/>
                  </a:lnTo>
                  <a:lnTo>
                    <a:pt x="1611" y="342"/>
                  </a:lnTo>
                  <a:lnTo>
                    <a:pt x="1574" y="319"/>
                  </a:lnTo>
                  <a:lnTo>
                    <a:pt x="1535" y="303"/>
                  </a:lnTo>
                  <a:lnTo>
                    <a:pt x="1492" y="292"/>
                  </a:lnTo>
                  <a:lnTo>
                    <a:pt x="1447" y="288"/>
                  </a:lnTo>
                  <a:close/>
                  <a:moveTo>
                    <a:pt x="1447" y="0"/>
                  </a:moveTo>
                  <a:lnTo>
                    <a:pt x="1447" y="0"/>
                  </a:lnTo>
                  <a:lnTo>
                    <a:pt x="1511" y="3"/>
                  </a:lnTo>
                  <a:lnTo>
                    <a:pt x="1574" y="14"/>
                  </a:lnTo>
                  <a:lnTo>
                    <a:pt x="1635" y="32"/>
                  </a:lnTo>
                  <a:lnTo>
                    <a:pt x="1692" y="55"/>
                  </a:lnTo>
                  <a:lnTo>
                    <a:pt x="1746" y="85"/>
                  </a:lnTo>
                  <a:lnTo>
                    <a:pt x="1796" y="121"/>
                  </a:lnTo>
                  <a:lnTo>
                    <a:pt x="1841" y="160"/>
                  </a:lnTo>
                  <a:lnTo>
                    <a:pt x="1884" y="206"/>
                  </a:lnTo>
                  <a:lnTo>
                    <a:pt x="1919" y="255"/>
                  </a:lnTo>
                  <a:lnTo>
                    <a:pt x="1951" y="307"/>
                  </a:lnTo>
                  <a:lnTo>
                    <a:pt x="1977" y="363"/>
                  </a:lnTo>
                  <a:lnTo>
                    <a:pt x="1996" y="423"/>
                  </a:lnTo>
                  <a:lnTo>
                    <a:pt x="4355" y="423"/>
                  </a:lnTo>
                  <a:lnTo>
                    <a:pt x="4388" y="426"/>
                  </a:lnTo>
                  <a:lnTo>
                    <a:pt x="4418" y="437"/>
                  </a:lnTo>
                  <a:lnTo>
                    <a:pt x="4444" y="454"/>
                  </a:lnTo>
                  <a:lnTo>
                    <a:pt x="4467" y="476"/>
                  </a:lnTo>
                  <a:lnTo>
                    <a:pt x="4484" y="504"/>
                  </a:lnTo>
                  <a:lnTo>
                    <a:pt x="4495" y="534"/>
                  </a:lnTo>
                  <a:lnTo>
                    <a:pt x="4499" y="567"/>
                  </a:lnTo>
                  <a:lnTo>
                    <a:pt x="4495" y="599"/>
                  </a:lnTo>
                  <a:lnTo>
                    <a:pt x="4484" y="629"/>
                  </a:lnTo>
                  <a:lnTo>
                    <a:pt x="4467" y="657"/>
                  </a:lnTo>
                  <a:lnTo>
                    <a:pt x="4444" y="679"/>
                  </a:lnTo>
                  <a:lnTo>
                    <a:pt x="4418" y="696"/>
                  </a:lnTo>
                  <a:lnTo>
                    <a:pt x="4388" y="707"/>
                  </a:lnTo>
                  <a:lnTo>
                    <a:pt x="4355" y="710"/>
                  </a:lnTo>
                  <a:lnTo>
                    <a:pt x="1996" y="710"/>
                  </a:lnTo>
                  <a:lnTo>
                    <a:pt x="1977" y="770"/>
                  </a:lnTo>
                  <a:lnTo>
                    <a:pt x="1951" y="826"/>
                  </a:lnTo>
                  <a:lnTo>
                    <a:pt x="1919" y="880"/>
                  </a:lnTo>
                  <a:lnTo>
                    <a:pt x="1884" y="928"/>
                  </a:lnTo>
                  <a:lnTo>
                    <a:pt x="1841" y="973"/>
                  </a:lnTo>
                  <a:lnTo>
                    <a:pt x="1796" y="1012"/>
                  </a:lnTo>
                  <a:lnTo>
                    <a:pt x="1746" y="1048"/>
                  </a:lnTo>
                  <a:lnTo>
                    <a:pt x="1692" y="1078"/>
                  </a:lnTo>
                  <a:lnTo>
                    <a:pt x="1635" y="1101"/>
                  </a:lnTo>
                  <a:lnTo>
                    <a:pt x="1574" y="1119"/>
                  </a:lnTo>
                  <a:lnTo>
                    <a:pt x="1511" y="1130"/>
                  </a:lnTo>
                  <a:lnTo>
                    <a:pt x="1447" y="1133"/>
                  </a:lnTo>
                  <a:lnTo>
                    <a:pt x="1383" y="1130"/>
                  </a:lnTo>
                  <a:lnTo>
                    <a:pt x="1320" y="1119"/>
                  </a:lnTo>
                  <a:lnTo>
                    <a:pt x="1260" y="1101"/>
                  </a:lnTo>
                  <a:lnTo>
                    <a:pt x="1202" y="1078"/>
                  </a:lnTo>
                  <a:lnTo>
                    <a:pt x="1149" y="1048"/>
                  </a:lnTo>
                  <a:lnTo>
                    <a:pt x="1098" y="1012"/>
                  </a:lnTo>
                  <a:lnTo>
                    <a:pt x="1053" y="973"/>
                  </a:lnTo>
                  <a:lnTo>
                    <a:pt x="1010" y="928"/>
                  </a:lnTo>
                  <a:lnTo>
                    <a:pt x="975" y="880"/>
                  </a:lnTo>
                  <a:lnTo>
                    <a:pt x="943" y="826"/>
                  </a:lnTo>
                  <a:lnTo>
                    <a:pt x="917" y="770"/>
                  </a:lnTo>
                  <a:lnTo>
                    <a:pt x="898" y="710"/>
                  </a:lnTo>
                  <a:lnTo>
                    <a:pt x="144" y="710"/>
                  </a:lnTo>
                  <a:lnTo>
                    <a:pt x="111" y="707"/>
                  </a:lnTo>
                  <a:lnTo>
                    <a:pt x="81" y="696"/>
                  </a:lnTo>
                  <a:lnTo>
                    <a:pt x="53" y="679"/>
                  </a:lnTo>
                  <a:lnTo>
                    <a:pt x="31" y="657"/>
                  </a:lnTo>
                  <a:lnTo>
                    <a:pt x="15" y="629"/>
                  </a:lnTo>
                  <a:lnTo>
                    <a:pt x="4" y="599"/>
                  </a:lnTo>
                  <a:lnTo>
                    <a:pt x="0" y="567"/>
                  </a:lnTo>
                  <a:lnTo>
                    <a:pt x="4" y="534"/>
                  </a:lnTo>
                  <a:lnTo>
                    <a:pt x="15" y="504"/>
                  </a:lnTo>
                  <a:lnTo>
                    <a:pt x="31" y="476"/>
                  </a:lnTo>
                  <a:lnTo>
                    <a:pt x="53" y="454"/>
                  </a:lnTo>
                  <a:lnTo>
                    <a:pt x="81" y="437"/>
                  </a:lnTo>
                  <a:lnTo>
                    <a:pt x="111" y="426"/>
                  </a:lnTo>
                  <a:lnTo>
                    <a:pt x="144" y="423"/>
                  </a:lnTo>
                  <a:lnTo>
                    <a:pt x="898" y="423"/>
                  </a:lnTo>
                  <a:lnTo>
                    <a:pt x="917" y="363"/>
                  </a:lnTo>
                  <a:lnTo>
                    <a:pt x="943" y="307"/>
                  </a:lnTo>
                  <a:lnTo>
                    <a:pt x="975" y="255"/>
                  </a:lnTo>
                  <a:lnTo>
                    <a:pt x="1010" y="206"/>
                  </a:lnTo>
                  <a:lnTo>
                    <a:pt x="1051" y="160"/>
                  </a:lnTo>
                  <a:lnTo>
                    <a:pt x="1098" y="121"/>
                  </a:lnTo>
                  <a:lnTo>
                    <a:pt x="1149" y="85"/>
                  </a:lnTo>
                  <a:lnTo>
                    <a:pt x="1202" y="55"/>
                  </a:lnTo>
                  <a:lnTo>
                    <a:pt x="1260" y="32"/>
                  </a:lnTo>
                  <a:lnTo>
                    <a:pt x="1320" y="14"/>
                  </a:lnTo>
                  <a:lnTo>
                    <a:pt x="1383" y="3"/>
                  </a:lnTo>
                  <a:lnTo>
                    <a:pt x="1447"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606" name="Google Shape;606;p18"/>
            <p:cNvSpPr/>
            <p:nvPr/>
          </p:nvSpPr>
          <p:spPr>
            <a:xfrm>
              <a:off x="-1252538" y="2822575"/>
              <a:ext cx="2381251" cy="600075"/>
            </a:xfrm>
            <a:custGeom>
              <a:rect b="b" l="l" r="r" t="t"/>
              <a:pathLst>
                <a:path extrusionOk="0" h="1134" w="4499">
                  <a:moveTo>
                    <a:pt x="2845" y="289"/>
                  </a:moveTo>
                  <a:lnTo>
                    <a:pt x="2800" y="293"/>
                  </a:lnTo>
                  <a:lnTo>
                    <a:pt x="2757" y="302"/>
                  </a:lnTo>
                  <a:lnTo>
                    <a:pt x="2718" y="320"/>
                  </a:lnTo>
                  <a:lnTo>
                    <a:pt x="2681" y="342"/>
                  </a:lnTo>
                  <a:lnTo>
                    <a:pt x="2648" y="371"/>
                  </a:lnTo>
                  <a:lnTo>
                    <a:pt x="2620" y="402"/>
                  </a:lnTo>
                  <a:lnTo>
                    <a:pt x="2597" y="439"/>
                  </a:lnTo>
                  <a:lnTo>
                    <a:pt x="2581" y="479"/>
                  </a:lnTo>
                  <a:lnTo>
                    <a:pt x="2570" y="522"/>
                  </a:lnTo>
                  <a:lnTo>
                    <a:pt x="2566" y="568"/>
                  </a:lnTo>
                  <a:lnTo>
                    <a:pt x="2570" y="611"/>
                  </a:lnTo>
                  <a:lnTo>
                    <a:pt x="2581" y="655"/>
                  </a:lnTo>
                  <a:lnTo>
                    <a:pt x="2597" y="695"/>
                  </a:lnTo>
                  <a:lnTo>
                    <a:pt x="2620" y="732"/>
                  </a:lnTo>
                  <a:lnTo>
                    <a:pt x="2648" y="763"/>
                  </a:lnTo>
                  <a:lnTo>
                    <a:pt x="2681" y="792"/>
                  </a:lnTo>
                  <a:lnTo>
                    <a:pt x="2718" y="814"/>
                  </a:lnTo>
                  <a:lnTo>
                    <a:pt x="2757" y="832"/>
                  </a:lnTo>
                  <a:lnTo>
                    <a:pt x="2800" y="841"/>
                  </a:lnTo>
                  <a:lnTo>
                    <a:pt x="2845" y="845"/>
                  </a:lnTo>
                  <a:lnTo>
                    <a:pt x="2890" y="841"/>
                  </a:lnTo>
                  <a:lnTo>
                    <a:pt x="2933" y="832"/>
                  </a:lnTo>
                  <a:lnTo>
                    <a:pt x="2974" y="814"/>
                  </a:lnTo>
                  <a:lnTo>
                    <a:pt x="3009" y="792"/>
                  </a:lnTo>
                  <a:lnTo>
                    <a:pt x="3042" y="763"/>
                  </a:lnTo>
                  <a:lnTo>
                    <a:pt x="3070" y="732"/>
                  </a:lnTo>
                  <a:lnTo>
                    <a:pt x="3093" y="695"/>
                  </a:lnTo>
                  <a:lnTo>
                    <a:pt x="3109" y="655"/>
                  </a:lnTo>
                  <a:lnTo>
                    <a:pt x="3120" y="611"/>
                  </a:lnTo>
                  <a:lnTo>
                    <a:pt x="3124" y="568"/>
                  </a:lnTo>
                  <a:lnTo>
                    <a:pt x="3120" y="522"/>
                  </a:lnTo>
                  <a:lnTo>
                    <a:pt x="3109" y="479"/>
                  </a:lnTo>
                  <a:lnTo>
                    <a:pt x="3093" y="439"/>
                  </a:lnTo>
                  <a:lnTo>
                    <a:pt x="3070" y="402"/>
                  </a:lnTo>
                  <a:lnTo>
                    <a:pt x="3042" y="371"/>
                  </a:lnTo>
                  <a:lnTo>
                    <a:pt x="3009" y="342"/>
                  </a:lnTo>
                  <a:lnTo>
                    <a:pt x="2974" y="320"/>
                  </a:lnTo>
                  <a:lnTo>
                    <a:pt x="2933" y="302"/>
                  </a:lnTo>
                  <a:lnTo>
                    <a:pt x="2890" y="293"/>
                  </a:lnTo>
                  <a:lnTo>
                    <a:pt x="2845" y="289"/>
                  </a:lnTo>
                  <a:close/>
                  <a:moveTo>
                    <a:pt x="2845" y="0"/>
                  </a:moveTo>
                  <a:lnTo>
                    <a:pt x="2909" y="4"/>
                  </a:lnTo>
                  <a:lnTo>
                    <a:pt x="2972" y="15"/>
                  </a:lnTo>
                  <a:lnTo>
                    <a:pt x="3033" y="33"/>
                  </a:lnTo>
                  <a:lnTo>
                    <a:pt x="3090" y="56"/>
                  </a:lnTo>
                  <a:lnTo>
                    <a:pt x="3143" y="85"/>
                  </a:lnTo>
                  <a:lnTo>
                    <a:pt x="3194" y="120"/>
                  </a:lnTo>
                  <a:lnTo>
                    <a:pt x="3239" y="160"/>
                  </a:lnTo>
                  <a:lnTo>
                    <a:pt x="3282" y="205"/>
                  </a:lnTo>
                  <a:lnTo>
                    <a:pt x="3317" y="254"/>
                  </a:lnTo>
                  <a:lnTo>
                    <a:pt x="3349" y="308"/>
                  </a:lnTo>
                  <a:lnTo>
                    <a:pt x="3375" y="364"/>
                  </a:lnTo>
                  <a:lnTo>
                    <a:pt x="3394" y="423"/>
                  </a:lnTo>
                  <a:lnTo>
                    <a:pt x="4355" y="423"/>
                  </a:lnTo>
                  <a:lnTo>
                    <a:pt x="4388" y="427"/>
                  </a:lnTo>
                  <a:lnTo>
                    <a:pt x="4418" y="438"/>
                  </a:lnTo>
                  <a:lnTo>
                    <a:pt x="4444" y="454"/>
                  </a:lnTo>
                  <a:lnTo>
                    <a:pt x="4467" y="477"/>
                  </a:lnTo>
                  <a:lnTo>
                    <a:pt x="4484" y="503"/>
                  </a:lnTo>
                  <a:lnTo>
                    <a:pt x="4495" y="533"/>
                  </a:lnTo>
                  <a:lnTo>
                    <a:pt x="4499" y="568"/>
                  </a:lnTo>
                  <a:lnTo>
                    <a:pt x="4495" y="600"/>
                  </a:lnTo>
                  <a:lnTo>
                    <a:pt x="4484" y="630"/>
                  </a:lnTo>
                  <a:lnTo>
                    <a:pt x="4467" y="656"/>
                  </a:lnTo>
                  <a:lnTo>
                    <a:pt x="4445" y="680"/>
                  </a:lnTo>
                  <a:lnTo>
                    <a:pt x="4418" y="696"/>
                  </a:lnTo>
                  <a:lnTo>
                    <a:pt x="4388" y="707"/>
                  </a:lnTo>
                  <a:lnTo>
                    <a:pt x="4355" y="711"/>
                  </a:lnTo>
                  <a:lnTo>
                    <a:pt x="3394" y="711"/>
                  </a:lnTo>
                  <a:lnTo>
                    <a:pt x="3375" y="770"/>
                  </a:lnTo>
                  <a:lnTo>
                    <a:pt x="3349" y="826"/>
                  </a:lnTo>
                  <a:lnTo>
                    <a:pt x="3317" y="879"/>
                  </a:lnTo>
                  <a:lnTo>
                    <a:pt x="3282" y="929"/>
                  </a:lnTo>
                  <a:lnTo>
                    <a:pt x="3239" y="974"/>
                  </a:lnTo>
                  <a:lnTo>
                    <a:pt x="3194" y="1013"/>
                  </a:lnTo>
                  <a:lnTo>
                    <a:pt x="3143" y="1048"/>
                  </a:lnTo>
                  <a:lnTo>
                    <a:pt x="3090" y="1078"/>
                  </a:lnTo>
                  <a:lnTo>
                    <a:pt x="3033" y="1101"/>
                  </a:lnTo>
                  <a:lnTo>
                    <a:pt x="2972" y="1119"/>
                  </a:lnTo>
                  <a:lnTo>
                    <a:pt x="2909" y="1130"/>
                  </a:lnTo>
                  <a:lnTo>
                    <a:pt x="2845" y="1134"/>
                  </a:lnTo>
                  <a:lnTo>
                    <a:pt x="2781" y="1130"/>
                  </a:lnTo>
                  <a:lnTo>
                    <a:pt x="2718" y="1119"/>
                  </a:lnTo>
                  <a:lnTo>
                    <a:pt x="2657" y="1101"/>
                  </a:lnTo>
                  <a:lnTo>
                    <a:pt x="2600" y="1078"/>
                  </a:lnTo>
                  <a:lnTo>
                    <a:pt x="2547" y="1048"/>
                  </a:lnTo>
                  <a:lnTo>
                    <a:pt x="2496" y="1013"/>
                  </a:lnTo>
                  <a:lnTo>
                    <a:pt x="2451" y="974"/>
                  </a:lnTo>
                  <a:lnTo>
                    <a:pt x="2408" y="929"/>
                  </a:lnTo>
                  <a:lnTo>
                    <a:pt x="2373" y="879"/>
                  </a:lnTo>
                  <a:lnTo>
                    <a:pt x="2341" y="826"/>
                  </a:lnTo>
                  <a:lnTo>
                    <a:pt x="2315" y="770"/>
                  </a:lnTo>
                  <a:lnTo>
                    <a:pt x="2296" y="711"/>
                  </a:lnTo>
                  <a:lnTo>
                    <a:pt x="144" y="711"/>
                  </a:lnTo>
                  <a:lnTo>
                    <a:pt x="111" y="707"/>
                  </a:lnTo>
                  <a:lnTo>
                    <a:pt x="81" y="696"/>
                  </a:lnTo>
                  <a:lnTo>
                    <a:pt x="53" y="680"/>
                  </a:lnTo>
                  <a:lnTo>
                    <a:pt x="31" y="656"/>
                  </a:lnTo>
                  <a:lnTo>
                    <a:pt x="15" y="630"/>
                  </a:lnTo>
                  <a:lnTo>
                    <a:pt x="4" y="600"/>
                  </a:lnTo>
                  <a:lnTo>
                    <a:pt x="0" y="568"/>
                  </a:lnTo>
                  <a:lnTo>
                    <a:pt x="4" y="533"/>
                  </a:lnTo>
                  <a:lnTo>
                    <a:pt x="15" y="503"/>
                  </a:lnTo>
                  <a:lnTo>
                    <a:pt x="31" y="477"/>
                  </a:lnTo>
                  <a:lnTo>
                    <a:pt x="53" y="454"/>
                  </a:lnTo>
                  <a:lnTo>
                    <a:pt x="81" y="438"/>
                  </a:lnTo>
                  <a:lnTo>
                    <a:pt x="111" y="427"/>
                  </a:lnTo>
                  <a:lnTo>
                    <a:pt x="144" y="423"/>
                  </a:lnTo>
                  <a:lnTo>
                    <a:pt x="2296" y="423"/>
                  </a:lnTo>
                  <a:lnTo>
                    <a:pt x="2315" y="364"/>
                  </a:lnTo>
                  <a:lnTo>
                    <a:pt x="2341" y="308"/>
                  </a:lnTo>
                  <a:lnTo>
                    <a:pt x="2373" y="254"/>
                  </a:lnTo>
                  <a:lnTo>
                    <a:pt x="2408" y="205"/>
                  </a:lnTo>
                  <a:lnTo>
                    <a:pt x="2451" y="160"/>
                  </a:lnTo>
                  <a:lnTo>
                    <a:pt x="2496" y="120"/>
                  </a:lnTo>
                  <a:lnTo>
                    <a:pt x="2547" y="85"/>
                  </a:lnTo>
                  <a:lnTo>
                    <a:pt x="2600" y="56"/>
                  </a:lnTo>
                  <a:lnTo>
                    <a:pt x="2657" y="33"/>
                  </a:lnTo>
                  <a:lnTo>
                    <a:pt x="2718" y="15"/>
                  </a:lnTo>
                  <a:lnTo>
                    <a:pt x="2781" y="4"/>
                  </a:lnTo>
                  <a:lnTo>
                    <a:pt x="2845"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607" name="Google Shape;607;p18"/>
            <p:cNvSpPr/>
            <p:nvPr/>
          </p:nvSpPr>
          <p:spPr>
            <a:xfrm>
              <a:off x="-1252538" y="3654425"/>
              <a:ext cx="2381251" cy="600075"/>
            </a:xfrm>
            <a:custGeom>
              <a:rect b="b" l="l" r="r" t="t"/>
              <a:pathLst>
                <a:path extrusionOk="0" h="1132" w="4499">
                  <a:moveTo>
                    <a:pt x="1447" y="287"/>
                  </a:moveTo>
                  <a:lnTo>
                    <a:pt x="1402" y="291"/>
                  </a:lnTo>
                  <a:lnTo>
                    <a:pt x="1360" y="302"/>
                  </a:lnTo>
                  <a:lnTo>
                    <a:pt x="1318" y="319"/>
                  </a:lnTo>
                  <a:lnTo>
                    <a:pt x="1283" y="342"/>
                  </a:lnTo>
                  <a:lnTo>
                    <a:pt x="1250" y="369"/>
                  </a:lnTo>
                  <a:lnTo>
                    <a:pt x="1223" y="402"/>
                  </a:lnTo>
                  <a:lnTo>
                    <a:pt x="1199" y="438"/>
                  </a:lnTo>
                  <a:lnTo>
                    <a:pt x="1183" y="479"/>
                  </a:lnTo>
                  <a:lnTo>
                    <a:pt x="1172" y="521"/>
                  </a:lnTo>
                  <a:lnTo>
                    <a:pt x="1168" y="566"/>
                  </a:lnTo>
                  <a:lnTo>
                    <a:pt x="1172" y="611"/>
                  </a:lnTo>
                  <a:lnTo>
                    <a:pt x="1183" y="654"/>
                  </a:lnTo>
                  <a:lnTo>
                    <a:pt x="1199" y="693"/>
                  </a:lnTo>
                  <a:lnTo>
                    <a:pt x="1223" y="730"/>
                  </a:lnTo>
                  <a:lnTo>
                    <a:pt x="1250" y="763"/>
                  </a:lnTo>
                  <a:lnTo>
                    <a:pt x="1283" y="791"/>
                  </a:lnTo>
                  <a:lnTo>
                    <a:pt x="1318" y="814"/>
                  </a:lnTo>
                  <a:lnTo>
                    <a:pt x="1360" y="830"/>
                  </a:lnTo>
                  <a:lnTo>
                    <a:pt x="1402" y="841"/>
                  </a:lnTo>
                  <a:lnTo>
                    <a:pt x="1447" y="845"/>
                  </a:lnTo>
                  <a:lnTo>
                    <a:pt x="1492" y="841"/>
                  </a:lnTo>
                  <a:lnTo>
                    <a:pt x="1535" y="830"/>
                  </a:lnTo>
                  <a:lnTo>
                    <a:pt x="1574" y="814"/>
                  </a:lnTo>
                  <a:lnTo>
                    <a:pt x="1611" y="791"/>
                  </a:lnTo>
                  <a:lnTo>
                    <a:pt x="1644" y="763"/>
                  </a:lnTo>
                  <a:lnTo>
                    <a:pt x="1672" y="730"/>
                  </a:lnTo>
                  <a:lnTo>
                    <a:pt x="1695" y="693"/>
                  </a:lnTo>
                  <a:lnTo>
                    <a:pt x="1711" y="654"/>
                  </a:lnTo>
                  <a:lnTo>
                    <a:pt x="1722" y="611"/>
                  </a:lnTo>
                  <a:lnTo>
                    <a:pt x="1726" y="566"/>
                  </a:lnTo>
                  <a:lnTo>
                    <a:pt x="1722" y="521"/>
                  </a:lnTo>
                  <a:lnTo>
                    <a:pt x="1711" y="479"/>
                  </a:lnTo>
                  <a:lnTo>
                    <a:pt x="1695" y="438"/>
                  </a:lnTo>
                  <a:lnTo>
                    <a:pt x="1672" y="402"/>
                  </a:lnTo>
                  <a:lnTo>
                    <a:pt x="1644" y="369"/>
                  </a:lnTo>
                  <a:lnTo>
                    <a:pt x="1611" y="342"/>
                  </a:lnTo>
                  <a:lnTo>
                    <a:pt x="1574" y="319"/>
                  </a:lnTo>
                  <a:lnTo>
                    <a:pt x="1535" y="302"/>
                  </a:lnTo>
                  <a:lnTo>
                    <a:pt x="1492" y="291"/>
                  </a:lnTo>
                  <a:lnTo>
                    <a:pt x="1447" y="287"/>
                  </a:lnTo>
                  <a:close/>
                  <a:moveTo>
                    <a:pt x="1447" y="0"/>
                  </a:moveTo>
                  <a:lnTo>
                    <a:pt x="1511" y="3"/>
                  </a:lnTo>
                  <a:lnTo>
                    <a:pt x="1574" y="14"/>
                  </a:lnTo>
                  <a:lnTo>
                    <a:pt x="1635" y="32"/>
                  </a:lnTo>
                  <a:lnTo>
                    <a:pt x="1692" y="55"/>
                  </a:lnTo>
                  <a:lnTo>
                    <a:pt x="1746" y="85"/>
                  </a:lnTo>
                  <a:lnTo>
                    <a:pt x="1796" y="120"/>
                  </a:lnTo>
                  <a:lnTo>
                    <a:pt x="1841" y="160"/>
                  </a:lnTo>
                  <a:lnTo>
                    <a:pt x="1884" y="205"/>
                  </a:lnTo>
                  <a:lnTo>
                    <a:pt x="1919" y="253"/>
                  </a:lnTo>
                  <a:lnTo>
                    <a:pt x="1951" y="306"/>
                  </a:lnTo>
                  <a:lnTo>
                    <a:pt x="1977" y="362"/>
                  </a:lnTo>
                  <a:lnTo>
                    <a:pt x="1996" y="423"/>
                  </a:lnTo>
                  <a:lnTo>
                    <a:pt x="4355" y="423"/>
                  </a:lnTo>
                  <a:lnTo>
                    <a:pt x="4388" y="425"/>
                  </a:lnTo>
                  <a:lnTo>
                    <a:pt x="4418" y="436"/>
                  </a:lnTo>
                  <a:lnTo>
                    <a:pt x="4444" y="454"/>
                  </a:lnTo>
                  <a:lnTo>
                    <a:pt x="4467" y="476"/>
                  </a:lnTo>
                  <a:lnTo>
                    <a:pt x="4484" y="503"/>
                  </a:lnTo>
                  <a:lnTo>
                    <a:pt x="4495" y="533"/>
                  </a:lnTo>
                  <a:lnTo>
                    <a:pt x="4499" y="566"/>
                  </a:lnTo>
                  <a:lnTo>
                    <a:pt x="4495" y="599"/>
                  </a:lnTo>
                  <a:lnTo>
                    <a:pt x="4484" y="629"/>
                  </a:lnTo>
                  <a:lnTo>
                    <a:pt x="4467" y="656"/>
                  </a:lnTo>
                  <a:lnTo>
                    <a:pt x="4444" y="678"/>
                  </a:lnTo>
                  <a:lnTo>
                    <a:pt x="4418" y="696"/>
                  </a:lnTo>
                  <a:lnTo>
                    <a:pt x="4388" y="707"/>
                  </a:lnTo>
                  <a:lnTo>
                    <a:pt x="4355" y="710"/>
                  </a:lnTo>
                  <a:lnTo>
                    <a:pt x="1996" y="710"/>
                  </a:lnTo>
                  <a:lnTo>
                    <a:pt x="1977" y="770"/>
                  </a:lnTo>
                  <a:lnTo>
                    <a:pt x="1951" y="826"/>
                  </a:lnTo>
                  <a:lnTo>
                    <a:pt x="1919" y="879"/>
                  </a:lnTo>
                  <a:lnTo>
                    <a:pt x="1884" y="927"/>
                  </a:lnTo>
                  <a:lnTo>
                    <a:pt x="1841" y="972"/>
                  </a:lnTo>
                  <a:lnTo>
                    <a:pt x="1796" y="1012"/>
                  </a:lnTo>
                  <a:lnTo>
                    <a:pt x="1746" y="1048"/>
                  </a:lnTo>
                  <a:lnTo>
                    <a:pt x="1692" y="1078"/>
                  </a:lnTo>
                  <a:lnTo>
                    <a:pt x="1635" y="1101"/>
                  </a:lnTo>
                  <a:lnTo>
                    <a:pt x="1574" y="1119"/>
                  </a:lnTo>
                  <a:lnTo>
                    <a:pt x="1511" y="1130"/>
                  </a:lnTo>
                  <a:lnTo>
                    <a:pt x="1447" y="1132"/>
                  </a:lnTo>
                  <a:lnTo>
                    <a:pt x="1383" y="1130"/>
                  </a:lnTo>
                  <a:lnTo>
                    <a:pt x="1320" y="1119"/>
                  </a:lnTo>
                  <a:lnTo>
                    <a:pt x="1260" y="1101"/>
                  </a:lnTo>
                  <a:lnTo>
                    <a:pt x="1202" y="1078"/>
                  </a:lnTo>
                  <a:lnTo>
                    <a:pt x="1149" y="1048"/>
                  </a:lnTo>
                  <a:lnTo>
                    <a:pt x="1098" y="1012"/>
                  </a:lnTo>
                  <a:lnTo>
                    <a:pt x="1053" y="972"/>
                  </a:lnTo>
                  <a:lnTo>
                    <a:pt x="1010" y="927"/>
                  </a:lnTo>
                  <a:lnTo>
                    <a:pt x="975" y="879"/>
                  </a:lnTo>
                  <a:lnTo>
                    <a:pt x="943" y="826"/>
                  </a:lnTo>
                  <a:lnTo>
                    <a:pt x="917" y="770"/>
                  </a:lnTo>
                  <a:lnTo>
                    <a:pt x="898" y="710"/>
                  </a:lnTo>
                  <a:lnTo>
                    <a:pt x="144" y="710"/>
                  </a:lnTo>
                  <a:lnTo>
                    <a:pt x="111" y="707"/>
                  </a:lnTo>
                  <a:lnTo>
                    <a:pt x="81" y="696"/>
                  </a:lnTo>
                  <a:lnTo>
                    <a:pt x="53" y="678"/>
                  </a:lnTo>
                  <a:lnTo>
                    <a:pt x="31" y="656"/>
                  </a:lnTo>
                  <a:lnTo>
                    <a:pt x="15" y="629"/>
                  </a:lnTo>
                  <a:lnTo>
                    <a:pt x="4" y="599"/>
                  </a:lnTo>
                  <a:lnTo>
                    <a:pt x="0" y="566"/>
                  </a:lnTo>
                  <a:lnTo>
                    <a:pt x="4" y="533"/>
                  </a:lnTo>
                  <a:lnTo>
                    <a:pt x="15" y="503"/>
                  </a:lnTo>
                  <a:lnTo>
                    <a:pt x="31" y="476"/>
                  </a:lnTo>
                  <a:lnTo>
                    <a:pt x="53" y="454"/>
                  </a:lnTo>
                  <a:lnTo>
                    <a:pt x="81" y="436"/>
                  </a:lnTo>
                  <a:lnTo>
                    <a:pt x="111" y="425"/>
                  </a:lnTo>
                  <a:lnTo>
                    <a:pt x="144" y="423"/>
                  </a:lnTo>
                  <a:lnTo>
                    <a:pt x="898" y="423"/>
                  </a:lnTo>
                  <a:lnTo>
                    <a:pt x="917" y="362"/>
                  </a:lnTo>
                  <a:lnTo>
                    <a:pt x="943" y="306"/>
                  </a:lnTo>
                  <a:lnTo>
                    <a:pt x="975" y="253"/>
                  </a:lnTo>
                  <a:lnTo>
                    <a:pt x="1010" y="205"/>
                  </a:lnTo>
                  <a:lnTo>
                    <a:pt x="1051" y="160"/>
                  </a:lnTo>
                  <a:lnTo>
                    <a:pt x="1098" y="120"/>
                  </a:lnTo>
                  <a:lnTo>
                    <a:pt x="1149" y="85"/>
                  </a:lnTo>
                  <a:lnTo>
                    <a:pt x="1202" y="55"/>
                  </a:lnTo>
                  <a:lnTo>
                    <a:pt x="1260" y="32"/>
                  </a:lnTo>
                  <a:lnTo>
                    <a:pt x="1320" y="14"/>
                  </a:lnTo>
                  <a:lnTo>
                    <a:pt x="1383" y="3"/>
                  </a:lnTo>
                  <a:lnTo>
                    <a:pt x="1447"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608" name="Google Shape;608;p18"/>
          <p:cNvSpPr/>
          <p:nvPr/>
        </p:nvSpPr>
        <p:spPr>
          <a:xfrm>
            <a:off x="1998166" y="3462325"/>
            <a:ext cx="568432" cy="591432"/>
          </a:xfrm>
          <a:custGeom>
            <a:rect b="b" l="l" r="r" t="t"/>
            <a:pathLst>
              <a:path extrusionOk="0" h="3329" w="3197">
                <a:moveTo>
                  <a:pt x="1533" y="2939"/>
                </a:moveTo>
                <a:lnTo>
                  <a:pt x="1569" y="2943"/>
                </a:lnTo>
                <a:lnTo>
                  <a:pt x="1601" y="2952"/>
                </a:lnTo>
                <a:lnTo>
                  <a:pt x="1631" y="2966"/>
                </a:lnTo>
                <a:lnTo>
                  <a:pt x="1659" y="2985"/>
                </a:lnTo>
                <a:lnTo>
                  <a:pt x="1682" y="3009"/>
                </a:lnTo>
                <a:lnTo>
                  <a:pt x="1701" y="3036"/>
                </a:lnTo>
                <a:lnTo>
                  <a:pt x="1715" y="3067"/>
                </a:lnTo>
                <a:lnTo>
                  <a:pt x="1725" y="3099"/>
                </a:lnTo>
                <a:lnTo>
                  <a:pt x="1729" y="3134"/>
                </a:lnTo>
                <a:lnTo>
                  <a:pt x="1725" y="3169"/>
                </a:lnTo>
                <a:lnTo>
                  <a:pt x="1715" y="3202"/>
                </a:lnTo>
                <a:lnTo>
                  <a:pt x="1701" y="3233"/>
                </a:lnTo>
                <a:lnTo>
                  <a:pt x="1682" y="3259"/>
                </a:lnTo>
                <a:lnTo>
                  <a:pt x="1659" y="3282"/>
                </a:lnTo>
                <a:lnTo>
                  <a:pt x="1631" y="3302"/>
                </a:lnTo>
                <a:lnTo>
                  <a:pt x="1601" y="3317"/>
                </a:lnTo>
                <a:lnTo>
                  <a:pt x="1569" y="3326"/>
                </a:lnTo>
                <a:lnTo>
                  <a:pt x="1533" y="3329"/>
                </a:lnTo>
                <a:lnTo>
                  <a:pt x="1499" y="3326"/>
                </a:lnTo>
                <a:lnTo>
                  <a:pt x="1465" y="3317"/>
                </a:lnTo>
                <a:lnTo>
                  <a:pt x="1435" y="3302"/>
                </a:lnTo>
                <a:lnTo>
                  <a:pt x="1409" y="3282"/>
                </a:lnTo>
                <a:lnTo>
                  <a:pt x="1385" y="3259"/>
                </a:lnTo>
                <a:lnTo>
                  <a:pt x="1366" y="3233"/>
                </a:lnTo>
                <a:lnTo>
                  <a:pt x="1351" y="3202"/>
                </a:lnTo>
                <a:lnTo>
                  <a:pt x="1342" y="3169"/>
                </a:lnTo>
                <a:lnTo>
                  <a:pt x="1339" y="3134"/>
                </a:lnTo>
                <a:lnTo>
                  <a:pt x="1342" y="3099"/>
                </a:lnTo>
                <a:lnTo>
                  <a:pt x="1351" y="3067"/>
                </a:lnTo>
                <a:lnTo>
                  <a:pt x="1366" y="3036"/>
                </a:lnTo>
                <a:lnTo>
                  <a:pt x="1385" y="3009"/>
                </a:lnTo>
                <a:lnTo>
                  <a:pt x="1409" y="2985"/>
                </a:lnTo>
                <a:lnTo>
                  <a:pt x="1435" y="2966"/>
                </a:lnTo>
                <a:lnTo>
                  <a:pt x="1465" y="2952"/>
                </a:lnTo>
                <a:lnTo>
                  <a:pt x="1499" y="2943"/>
                </a:lnTo>
                <a:lnTo>
                  <a:pt x="1533" y="2939"/>
                </a:lnTo>
                <a:close/>
                <a:moveTo>
                  <a:pt x="840" y="2773"/>
                </a:moveTo>
                <a:lnTo>
                  <a:pt x="866" y="2777"/>
                </a:lnTo>
                <a:lnTo>
                  <a:pt x="892" y="2784"/>
                </a:lnTo>
                <a:lnTo>
                  <a:pt x="918" y="2796"/>
                </a:lnTo>
                <a:lnTo>
                  <a:pt x="941" y="2812"/>
                </a:lnTo>
                <a:lnTo>
                  <a:pt x="961" y="2831"/>
                </a:lnTo>
                <a:lnTo>
                  <a:pt x="977" y="2853"/>
                </a:lnTo>
                <a:lnTo>
                  <a:pt x="989" y="2876"/>
                </a:lnTo>
                <a:lnTo>
                  <a:pt x="998" y="2901"/>
                </a:lnTo>
                <a:lnTo>
                  <a:pt x="1004" y="2927"/>
                </a:lnTo>
                <a:lnTo>
                  <a:pt x="1005" y="2954"/>
                </a:lnTo>
                <a:lnTo>
                  <a:pt x="1001" y="2980"/>
                </a:lnTo>
                <a:lnTo>
                  <a:pt x="993" y="3007"/>
                </a:lnTo>
                <a:lnTo>
                  <a:pt x="981" y="3032"/>
                </a:lnTo>
                <a:lnTo>
                  <a:pt x="965" y="3055"/>
                </a:lnTo>
                <a:lnTo>
                  <a:pt x="947" y="3075"/>
                </a:lnTo>
                <a:lnTo>
                  <a:pt x="925" y="3091"/>
                </a:lnTo>
                <a:lnTo>
                  <a:pt x="901" y="3104"/>
                </a:lnTo>
                <a:lnTo>
                  <a:pt x="876" y="3113"/>
                </a:lnTo>
                <a:lnTo>
                  <a:pt x="851" y="3117"/>
                </a:lnTo>
                <a:lnTo>
                  <a:pt x="823" y="3118"/>
                </a:lnTo>
                <a:lnTo>
                  <a:pt x="797" y="3115"/>
                </a:lnTo>
                <a:lnTo>
                  <a:pt x="771" y="3107"/>
                </a:lnTo>
                <a:lnTo>
                  <a:pt x="745" y="3095"/>
                </a:lnTo>
                <a:lnTo>
                  <a:pt x="722" y="3080"/>
                </a:lnTo>
                <a:lnTo>
                  <a:pt x="702" y="3060"/>
                </a:lnTo>
                <a:lnTo>
                  <a:pt x="686" y="3039"/>
                </a:lnTo>
                <a:lnTo>
                  <a:pt x="673" y="3016"/>
                </a:lnTo>
                <a:lnTo>
                  <a:pt x="664" y="2991"/>
                </a:lnTo>
                <a:lnTo>
                  <a:pt x="659" y="2964"/>
                </a:lnTo>
                <a:lnTo>
                  <a:pt x="659" y="2938"/>
                </a:lnTo>
                <a:lnTo>
                  <a:pt x="662" y="2912"/>
                </a:lnTo>
                <a:lnTo>
                  <a:pt x="669" y="2885"/>
                </a:lnTo>
                <a:lnTo>
                  <a:pt x="682" y="2860"/>
                </a:lnTo>
                <a:lnTo>
                  <a:pt x="698" y="2837"/>
                </a:lnTo>
                <a:lnTo>
                  <a:pt x="717" y="2816"/>
                </a:lnTo>
                <a:lnTo>
                  <a:pt x="738" y="2800"/>
                </a:lnTo>
                <a:lnTo>
                  <a:pt x="762" y="2788"/>
                </a:lnTo>
                <a:lnTo>
                  <a:pt x="787" y="2779"/>
                </a:lnTo>
                <a:lnTo>
                  <a:pt x="813" y="2774"/>
                </a:lnTo>
                <a:lnTo>
                  <a:pt x="840" y="2773"/>
                </a:lnTo>
                <a:close/>
                <a:moveTo>
                  <a:pt x="2247" y="2730"/>
                </a:moveTo>
                <a:lnTo>
                  <a:pt x="2276" y="2733"/>
                </a:lnTo>
                <a:lnTo>
                  <a:pt x="2306" y="2741"/>
                </a:lnTo>
                <a:lnTo>
                  <a:pt x="2334" y="2753"/>
                </a:lnTo>
                <a:lnTo>
                  <a:pt x="2360" y="2769"/>
                </a:lnTo>
                <a:lnTo>
                  <a:pt x="2384" y="2788"/>
                </a:lnTo>
                <a:lnTo>
                  <a:pt x="2405" y="2811"/>
                </a:lnTo>
                <a:lnTo>
                  <a:pt x="2423" y="2838"/>
                </a:lnTo>
                <a:lnTo>
                  <a:pt x="2436" y="2867"/>
                </a:lnTo>
                <a:lnTo>
                  <a:pt x="2447" y="2896"/>
                </a:lnTo>
                <a:lnTo>
                  <a:pt x="2451" y="2927"/>
                </a:lnTo>
                <a:lnTo>
                  <a:pt x="2452" y="2957"/>
                </a:lnTo>
                <a:lnTo>
                  <a:pt x="2448" y="2986"/>
                </a:lnTo>
                <a:lnTo>
                  <a:pt x="2440" y="3016"/>
                </a:lnTo>
                <a:lnTo>
                  <a:pt x="2428" y="3044"/>
                </a:lnTo>
                <a:lnTo>
                  <a:pt x="2412" y="3070"/>
                </a:lnTo>
                <a:lnTo>
                  <a:pt x="2393" y="3094"/>
                </a:lnTo>
                <a:lnTo>
                  <a:pt x="2370" y="3115"/>
                </a:lnTo>
                <a:lnTo>
                  <a:pt x="2343" y="3133"/>
                </a:lnTo>
                <a:lnTo>
                  <a:pt x="2315" y="3147"/>
                </a:lnTo>
                <a:lnTo>
                  <a:pt x="2286" y="3156"/>
                </a:lnTo>
                <a:lnTo>
                  <a:pt x="2255" y="3161"/>
                </a:lnTo>
                <a:lnTo>
                  <a:pt x="2225" y="3162"/>
                </a:lnTo>
                <a:lnTo>
                  <a:pt x="2194" y="3158"/>
                </a:lnTo>
                <a:lnTo>
                  <a:pt x="2165" y="3150"/>
                </a:lnTo>
                <a:lnTo>
                  <a:pt x="2138" y="3138"/>
                </a:lnTo>
                <a:lnTo>
                  <a:pt x="2111" y="3122"/>
                </a:lnTo>
                <a:lnTo>
                  <a:pt x="2088" y="3103"/>
                </a:lnTo>
                <a:lnTo>
                  <a:pt x="2067" y="3081"/>
                </a:lnTo>
                <a:lnTo>
                  <a:pt x="2049" y="3053"/>
                </a:lnTo>
                <a:lnTo>
                  <a:pt x="2034" y="3025"/>
                </a:lnTo>
                <a:lnTo>
                  <a:pt x="2025" y="2996"/>
                </a:lnTo>
                <a:lnTo>
                  <a:pt x="2020" y="2965"/>
                </a:lnTo>
                <a:lnTo>
                  <a:pt x="2020" y="2935"/>
                </a:lnTo>
                <a:lnTo>
                  <a:pt x="2024" y="2904"/>
                </a:lnTo>
                <a:lnTo>
                  <a:pt x="2031" y="2875"/>
                </a:lnTo>
                <a:lnTo>
                  <a:pt x="2044" y="2848"/>
                </a:lnTo>
                <a:lnTo>
                  <a:pt x="2059" y="2821"/>
                </a:lnTo>
                <a:lnTo>
                  <a:pt x="2078" y="2798"/>
                </a:lnTo>
                <a:lnTo>
                  <a:pt x="2101" y="2777"/>
                </a:lnTo>
                <a:lnTo>
                  <a:pt x="2128" y="2759"/>
                </a:lnTo>
                <a:lnTo>
                  <a:pt x="2156" y="2744"/>
                </a:lnTo>
                <a:lnTo>
                  <a:pt x="2186" y="2735"/>
                </a:lnTo>
                <a:lnTo>
                  <a:pt x="2217" y="2730"/>
                </a:lnTo>
                <a:lnTo>
                  <a:pt x="2247" y="2730"/>
                </a:lnTo>
                <a:close/>
                <a:moveTo>
                  <a:pt x="318" y="2280"/>
                </a:moveTo>
                <a:lnTo>
                  <a:pt x="344" y="2282"/>
                </a:lnTo>
                <a:lnTo>
                  <a:pt x="369" y="2290"/>
                </a:lnTo>
                <a:lnTo>
                  <a:pt x="392" y="2301"/>
                </a:lnTo>
                <a:lnTo>
                  <a:pt x="414" y="2315"/>
                </a:lnTo>
                <a:lnTo>
                  <a:pt x="432" y="2334"/>
                </a:lnTo>
                <a:lnTo>
                  <a:pt x="449" y="2356"/>
                </a:lnTo>
                <a:lnTo>
                  <a:pt x="460" y="2381"/>
                </a:lnTo>
                <a:lnTo>
                  <a:pt x="467" y="2406"/>
                </a:lnTo>
                <a:lnTo>
                  <a:pt x="469" y="2432"/>
                </a:lnTo>
                <a:lnTo>
                  <a:pt x="467" y="2458"/>
                </a:lnTo>
                <a:lnTo>
                  <a:pt x="460" y="2483"/>
                </a:lnTo>
                <a:lnTo>
                  <a:pt x="449" y="2506"/>
                </a:lnTo>
                <a:lnTo>
                  <a:pt x="434" y="2528"/>
                </a:lnTo>
                <a:lnTo>
                  <a:pt x="415" y="2547"/>
                </a:lnTo>
                <a:lnTo>
                  <a:pt x="393" y="2562"/>
                </a:lnTo>
                <a:lnTo>
                  <a:pt x="369" y="2574"/>
                </a:lnTo>
                <a:lnTo>
                  <a:pt x="342" y="2580"/>
                </a:lnTo>
                <a:lnTo>
                  <a:pt x="317" y="2582"/>
                </a:lnTo>
                <a:lnTo>
                  <a:pt x="291" y="2580"/>
                </a:lnTo>
                <a:lnTo>
                  <a:pt x="266" y="2574"/>
                </a:lnTo>
                <a:lnTo>
                  <a:pt x="243" y="2563"/>
                </a:lnTo>
                <a:lnTo>
                  <a:pt x="221" y="2548"/>
                </a:lnTo>
                <a:lnTo>
                  <a:pt x="203" y="2530"/>
                </a:lnTo>
                <a:lnTo>
                  <a:pt x="186" y="2507"/>
                </a:lnTo>
                <a:lnTo>
                  <a:pt x="175" y="2482"/>
                </a:lnTo>
                <a:lnTo>
                  <a:pt x="168" y="2457"/>
                </a:lnTo>
                <a:lnTo>
                  <a:pt x="166" y="2430"/>
                </a:lnTo>
                <a:lnTo>
                  <a:pt x="169" y="2405"/>
                </a:lnTo>
                <a:lnTo>
                  <a:pt x="175" y="2380"/>
                </a:lnTo>
                <a:lnTo>
                  <a:pt x="186" y="2356"/>
                </a:lnTo>
                <a:lnTo>
                  <a:pt x="202" y="2335"/>
                </a:lnTo>
                <a:lnTo>
                  <a:pt x="220" y="2316"/>
                </a:lnTo>
                <a:lnTo>
                  <a:pt x="242" y="2301"/>
                </a:lnTo>
                <a:lnTo>
                  <a:pt x="266" y="2290"/>
                </a:lnTo>
                <a:lnTo>
                  <a:pt x="293" y="2282"/>
                </a:lnTo>
                <a:lnTo>
                  <a:pt x="318" y="2280"/>
                </a:lnTo>
                <a:close/>
                <a:moveTo>
                  <a:pt x="2737" y="2194"/>
                </a:moveTo>
                <a:lnTo>
                  <a:pt x="2771" y="2195"/>
                </a:lnTo>
                <a:lnTo>
                  <a:pt x="2804" y="2200"/>
                </a:lnTo>
                <a:lnTo>
                  <a:pt x="2836" y="2211"/>
                </a:lnTo>
                <a:lnTo>
                  <a:pt x="2869" y="2226"/>
                </a:lnTo>
                <a:lnTo>
                  <a:pt x="2897" y="2246"/>
                </a:lnTo>
                <a:lnTo>
                  <a:pt x="2923" y="2269"/>
                </a:lnTo>
                <a:lnTo>
                  <a:pt x="2944" y="2295"/>
                </a:lnTo>
                <a:lnTo>
                  <a:pt x="2961" y="2324"/>
                </a:lnTo>
                <a:lnTo>
                  <a:pt x="2974" y="2354"/>
                </a:lnTo>
                <a:lnTo>
                  <a:pt x="2982" y="2386"/>
                </a:lnTo>
                <a:lnTo>
                  <a:pt x="2987" y="2419"/>
                </a:lnTo>
                <a:lnTo>
                  <a:pt x="2986" y="2453"/>
                </a:lnTo>
                <a:lnTo>
                  <a:pt x="2981" y="2486"/>
                </a:lnTo>
                <a:lnTo>
                  <a:pt x="2971" y="2518"/>
                </a:lnTo>
                <a:lnTo>
                  <a:pt x="2955" y="2551"/>
                </a:lnTo>
                <a:lnTo>
                  <a:pt x="2936" y="2579"/>
                </a:lnTo>
                <a:lnTo>
                  <a:pt x="2912" y="2605"/>
                </a:lnTo>
                <a:lnTo>
                  <a:pt x="2886" y="2626"/>
                </a:lnTo>
                <a:lnTo>
                  <a:pt x="2858" y="2643"/>
                </a:lnTo>
                <a:lnTo>
                  <a:pt x="2827" y="2656"/>
                </a:lnTo>
                <a:lnTo>
                  <a:pt x="2795" y="2665"/>
                </a:lnTo>
                <a:lnTo>
                  <a:pt x="2763" y="2669"/>
                </a:lnTo>
                <a:lnTo>
                  <a:pt x="2729" y="2668"/>
                </a:lnTo>
                <a:lnTo>
                  <a:pt x="2696" y="2663"/>
                </a:lnTo>
                <a:lnTo>
                  <a:pt x="2662" y="2653"/>
                </a:lnTo>
                <a:lnTo>
                  <a:pt x="2631" y="2637"/>
                </a:lnTo>
                <a:lnTo>
                  <a:pt x="2602" y="2618"/>
                </a:lnTo>
                <a:lnTo>
                  <a:pt x="2576" y="2594"/>
                </a:lnTo>
                <a:lnTo>
                  <a:pt x="2555" y="2568"/>
                </a:lnTo>
                <a:lnTo>
                  <a:pt x="2538" y="2540"/>
                </a:lnTo>
                <a:lnTo>
                  <a:pt x="2525" y="2509"/>
                </a:lnTo>
                <a:lnTo>
                  <a:pt x="2516" y="2477"/>
                </a:lnTo>
                <a:lnTo>
                  <a:pt x="2512" y="2444"/>
                </a:lnTo>
                <a:lnTo>
                  <a:pt x="2513" y="2410"/>
                </a:lnTo>
                <a:lnTo>
                  <a:pt x="2519" y="2378"/>
                </a:lnTo>
                <a:lnTo>
                  <a:pt x="2529" y="2344"/>
                </a:lnTo>
                <a:lnTo>
                  <a:pt x="2544" y="2313"/>
                </a:lnTo>
                <a:lnTo>
                  <a:pt x="2564" y="2283"/>
                </a:lnTo>
                <a:lnTo>
                  <a:pt x="2587" y="2258"/>
                </a:lnTo>
                <a:lnTo>
                  <a:pt x="2613" y="2237"/>
                </a:lnTo>
                <a:lnTo>
                  <a:pt x="2642" y="2220"/>
                </a:lnTo>
                <a:lnTo>
                  <a:pt x="2672" y="2206"/>
                </a:lnTo>
                <a:lnTo>
                  <a:pt x="2705" y="2198"/>
                </a:lnTo>
                <a:lnTo>
                  <a:pt x="2737" y="2194"/>
                </a:lnTo>
                <a:close/>
                <a:moveTo>
                  <a:pt x="130" y="1600"/>
                </a:moveTo>
                <a:lnTo>
                  <a:pt x="156" y="1603"/>
                </a:lnTo>
                <a:lnTo>
                  <a:pt x="180" y="1610"/>
                </a:lnTo>
                <a:lnTo>
                  <a:pt x="202" y="1622"/>
                </a:lnTo>
                <a:lnTo>
                  <a:pt x="221" y="1637"/>
                </a:lnTo>
                <a:lnTo>
                  <a:pt x="237" y="1656"/>
                </a:lnTo>
                <a:lnTo>
                  <a:pt x="249" y="1679"/>
                </a:lnTo>
                <a:lnTo>
                  <a:pt x="256" y="1703"/>
                </a:lnTo>
                <a:lnTo>
                  <a:pt x="259" y="1729"/>
                </a:lnTo>
                <a:lnTo>
                  <a:pt x="256" y="1756"/>
                </a:lnTo>
                <a:lnTo>
                  <a:pt x="249" y="1780"/>
                </a:lnTo>
                <a:lnTo>
                  <a:pt x="237" y="1801"/>
                </a:lnTo>
                <a:lnTo>
                  <a:pt x="221" y="1820"/>
                </a:lnTo>
                <a:lnTo>
                  <a:pt x="202" y="1837"/>
                </a:lnTo>
                <a:lnTo>
                  <a:pt x="180" y="1849"/>
                </a:lnTo>
                <a:lnTo>
                  <a:pt x="156" y="1856"/>
                </a:lnTo>
                <a:lnTo>
                  <a:pt x="130" y="1859"/>
                </a:lnTo>
                <a:lnTo>
                  <a:pt x="103" y="1856"/>
                </a:lnTo>
                <a:lnTo>
                  <a:pt x="79" y="1849"/>
                </a:lnTo>
                <a:lnTo>
                  <a:pt x="57" y="1837"/>
                </a:lnTo>
                <a:lnTo>
                  <a:pt x="37" y="1820"/>
                </a:lnTo>
                <a:lnTo>
                  <a:pt x="22" y="1801"/>
                </a:lnTo>
                <a:lnTo>
                  <a:pt x="10" y="1780"/>
                </a:lnTo>
                <a:lnTo>
                  <a:pt x="2" y="1756"/>
                </a:lnTo>
                <a:lnTo>
                  <a:pt x="0" y="1729"/>
                </a:lnTo>
                <a:lnTo>
                  <a:pt x="2" y="1703"/>
                </a:lnTo>
                <a:lnTo>
                  <a:pt x="10" y="1679"/>
                </a:lnTo>
                <a:lnTo>
                  <a:pt x="22" y="1656"/>
                </a:lnTo>
                <a:lnTo>
                  <a:pt x="37" y="1637"/>
                </a:lnTo>
                <a:lnTo>
                  <a:pt x="57" y="1622"/>
                </a:lnTo>
                <a:lnTo>
                  <a:pt x="79" y="1610"/>
                </a:lnTo>
                <a:lnTo>
                  <a:pt x="103" y="1603"/>
                </a:lnTo>
                <a:lnTo>
                  <a:pt x="130" y="1600"/>
                </a:lnTo>
                <a:close/>
                <a:moveTo>
                  <a:pt x="2938" y="1470"/>
                </a:moveTo>
                <a:lnTo>
                  <a:pt x="2976" y="1473"/>
                </a:lnTo>
                <a:lnTo>
                  <a:pt x="3013" y="1481"/>
                </a:lnTo>
                <a:lnTo>
                  <a:pt x="3047" y="1494"/>
                </a:lnTo>
                <a:lnTo>
                  <a:pt x="3079" y="1512"/>
                </a:lnTo>
                <a:lnTo>
                  <a:pt x="3108" y="1534"/>
                </a:lnTo>
                <a:lnTo>
                  <a:pt x="3133" y="1559"/>
                </a:lnTo>
                <a:lnTo>
                  <a:pt x="3155" y="1587"/>
                </a:lnTo>
                <a:lnTo>
                  <a:pt x="3173" y="1620"/>
                </a:lnTo>
                <a:lnTo>
                  <a:pt x="3186" y="1654"/>
                </a:lnTo>
                <a:lnTo>
                  <a:pt x="3194" y="1691"/>
                </a:lnTo>
                <a:lnTo>
                  <a:pt x="3197" y="1729"/>
                </a:lnTo>
                <a:lnTo>
                  <a:pt x="3194" y="1768"/>
                </a:lnTo>
                <a:lnTo>
                  <a:pt x="3186" y="1804"/>
                </a:lnTo>
                <a:lnTo>
                  <a:pt x="3173" y="1839"/>
                </a:lnTo>
                <a:lnTo>
                  <a:pt x="3155" y="1870"/>
                </a:lnTo>
                <a:lnTo>
                  <a:pt x="3133" y="1900"/>
                </a:lnTo>
                <a:lnTo>
                  <a:pt x="3108" y="1925"/>
                </a:lnTo>
                <a:lnTo>
                  <a:pt x="3079" y="1947"/>
                </a:lnTo>
                <a:lnTo>
                  <a:pt x="3047" y="1964"/>
                </a:lnTo>
                <a:lnTo>
                  <a:pt x="3013" y="1978"/>
                </a:lnTo>
                <a:lnTo>
                  <a:pt x="2976" y="1986"/>
                </a:lnTo>
                <a:lnTo>
                  <a:pt x="2938" y="1989"/>
                </a:lnTo>
                <a:lnTo>
                  <a:pt x="2899" y="1986"/>
                </a:lnTo>
                <a:lnTo>
                  <a:pt x="2863" y="1978"/>
                </a:lnTo>
                <a:lnTo>
                  <a:pt x="2828" y="1964"/>
                </a:lnTo>
                <a:lnTo>
                  <a:pt x="2797" y="1947"/>
                </a:lnTo>
                <a:lnTo>
                  <a:pt x="2768" y="1925"/>
                </a:lnTo>
                <a:lnTo>
                  <a:pt x="2742" y="1900"/>
                </a:lnTo>
                <a:lnTo>
                  <a:pt x="2720" y="1870"/>
                </a:lnTo>
                <a:lnTo>
                  <a:pt x="2703" y="1839"/>
                </a:lnTo>
                <a:lnTo>
                  <a:pt x="2690" y="1804"/>
                </a:lnTo>
                <a:lnTo>
                  <a:pt x="2682" y="1768"/>
                </a:lnTo>
                <a:lnTo>
                  <a:pt x="2679" y="1729"/>
                </a:lnTo>
                <a:lnTo>
                  <a:pt x="2682" y="1691"/>
                </a:lnTo>
                <a:lnTo>
                  <a:pt x="2690" y="1654"/>
                </a:lnTo>
                <a:lnTo>
                  <a:pt x="2703" y="1620"/>
                </a:lnTo>
                <a:lnTo>
                  <a:pt x="2720" y="1589"/>
                </a:lnTo>
                <a:lnTo>
                  <a:pt x="2742" y="1559"/>
                </a:lnTo>
                <a:lnTo>
                  <a:pt x="2768" y="1534"/>
                </a:lnTo>
                <a:lnTo>
                  <a:pt x="2797" y="1512"/>
                </a:lnTo>
                <a:lnTo>
                  <a:pt x="2828" y="1494"/>
                </a:lnTo>
                <a:lnTo>
                  <a:pt x="2863" y="1481"/>
                </a:lnTo>
                <a:lnTo>
                  <a:pt x="2899" y="1473"/>
                </a:lnTo>
                <a:lnTo>
                  <a:pt x="2938" y="1470"/>
                </a:lnTo>
                <a:close/>
                <a:moveTo>
                  <a:pt x="310" y="919"/>
                </a:moveTo>
                <a:lnTo>
                  <a:pt x="331" y="920"/>
                </a:lnTo>
                <a:lnTo>
                  <a:pt x="351" y="924"/>
                </a:lnTo>
                <a:lnTo>
                  <a:pt x="372" y="933"/>
                </a:lnTo>
                <a:lnTo>
                  <a:pt x="389" y="946"/>
                </a:lnTo>
                <a:lnTo>
                  <a:pt x="404" y="961"/>
                </a:lnTo>
                <a:lnTo>
                  <a:pt x="414" y="980"/>
                </a:lnTo>
                <a:lnTo>
                  <a:pt x="421" y="999"/>
                </a:lnTo>
                <a:lnTo>
                  <a:pt x="425" y="1019"/>
                </a:lnTo>
                <a:lnTo>
                  <a:pt x="424" y="1040"/>
                </a:lnTo>
                <a:lnTo>
                  <a:pt x="420" y="1061"/>
                </a:lnTo>
                <a:lnTo>
                  <a:pt x="411" y="1081"/>
                </a:lnTo>
                <a:lnTo>
                  <a:pt x="398" y="1098"/>
                </a:lnTo>
                <a:lnTo>
                  <a:pt x="383" y="1113"/>
                </a:lnTo>
                <a:lnTo>
                  <a:pt x="365" y="1124"/>
                </a:lnTo>
                <a:lnTo>
                  <a:pt x="345" y="1131"/>
                </a:lnTo>
                <a:lnTo>
                  <a:pt x="325" y="1135"/>
                </a:lnTo>
                <a:lnTo>
                  <a:pt x="304" y="1134"/>
                </a:lnTo>
                <a:lnTo>
                  <a:pt x="284" y="1130"/>
                </a:lnTo>
                <a:lnTo>
                  <a:pt x="263" y="1120"/>
                </a:lnTo>
                <a:lnTo>
                  <a:pt x="246" y="1107"/>
                </a:lnTo>
                <a:lnTo>
                  <a:pt x="231" y="1092"/>
                </a:lnTo>
                <a:lnTo>
                  <a:pt x="221" y="1074"/>
                </a:lnTo>
                <a:lnTo>
                  <a:pt x="214" y="1055"/>
                </a:lnTo>
                <a:lnTo>
                  <a:pt x="210" y="1034"/>
                </a:lnTo>
                <a:lnTo>
                  <a:pt x="211" y="1013"/>
                </a:lnTo>
                <a:lnTo>
                  <a:pt x="215" y="993"/>
                </a:lnTo>
                <a:lnTo>
                  <a:pt x="224" y="973"/>
                </a:lnTo>
                <a:lnTo>
                  <a:pt x="237" y="955"/>
                </a:lnTo>
                <a:lnTo>
                  <a:pt x="252" y="940"/>
                </a:lnTo>
                <a:lnTo>
                  <a:pt x="270" y="930"/>
                </a:lnTo>
                <a:lnTo>
                  <a:pt x="290" y="923"/>
                </a:lnTo>
                <a:lnTo>
                  <a:pt x="310" y="919"/>
                </a:lnTo>
                <a:close/>
                <a:moveTo>
                  <a:pt x="1426" y="865"/>
                </a:moveTo>
                <a:lnTo>
                  <a:pt x="1642" y="865"/>
                </a:lnTo>
                <a:lnTo>
                  <a:pt x="1642" y="1792"/>
                </a:lnTo>
                <a:lnTo>
                  <a:pt x="840" y="2255"/>
                </a:lnTo>
                <a:lnTo>
                  <a:pt x="731" y="2068"/>
                </a:lnTo>
                <a:lnTo>
                  <a:pt x="1426" y="1667"/>
                </a:lnTo>
                <a:lnTo>
                  <a:pt x="1426" y="865"/>
                </a:lnTo>
                <a:close/>
                <a:moveTo>
                  <a:pt x="2751" y="746"/>
                </a:moveTo>
                <a:lnTo>
                  <a:pt x="2787" y="749"/>
                </a:lnTo>
                <a:lnTo>
                  <a:pt x="2822" y="756"/>
                </a:lnTo>
                <a:lnTo>
                  <a:pt x="2857" y="767"/>
                </a:lnTo>
                <a:lnTo>
                  <a:pt x="2889" y="783"/>
                </a:lnTo>
                <a:lnTo>
                  <a:pt x="2919" y="802"/>
                </a:lnTo>
                <a:lnTo>
                  <a:pt x="2947" y="827"/>
                </a:lnTo>
                <a:lnTo>
                  <a:pt x="2971" y="855"/>
                </a:lnTo>
                <a:lnTo>
                  <a:pt x="2993" y="886"/>
                </a:lnTo>
                <a:lnTo>
                  <a:pt x="3010" y="921"/>
                </a:lnTo>
                <a:lnTo>
                  <a:pt x="3022" y="956"/>
                </a:lnTo>
                <a:lnTo>
                  <a:pt x="3029" y="992"/>
                </a:lnTo>
                <a:lnTo>
                  <a:pt x="3031" y="1028"/>
                </a:lnTo>
                <a:lnTo>
                  <a:pt x="3028" y="1064"/>
                </a:lnTo>
                <a:lnTo>
                  <a:pt x="3021" y="1099"/>
                </a:lnTo>
                <a:lnTo>
                  <a:pt x="3010" y="1134"/>
                </a:lnTo>
                <a:lnTo>
                  <a:pt x="2993" y="1166"/>
                </a:lnTo>
                <a:lnTo>
                  <a:pt x="2974" y="1196"/>
                </a:lnTo>
                <a:lnTo>
                  <a:pt x="2950" y="1224"/>
                </a:lnTo>
                <a:lnTo>
                  <a:pt x="2922" y="1249"/>
                </a:lnTo>
                <a:lnTo>
                  <a:pt x="2890" y="1270"/>
                </a:lnTo>
                <a:lnTo>
                  <a:pt x="2856" y="1287"/>
                </a:lnTo>
                <a:lnTo>
                  <a:pt x="2820" y="1299"/>
                </a:lnTo>
                <a:lnTo>
                  <a:pt x="2785" y="1306"/>
                </a:lnTo>
                <a:lnTo>
                  <a:pt x="2748" y="1308"/>
                </a:lnTo>
                <a:lnTo>
                  <a:pt x="2712" y="1305"/>
                </a:lnTo>
                <a:lnTo>
                  <a:pt x="2677" y="1298"/>
                </a:lnTo>
                <a:lnTo>
                  <a:pt x="2643" y="1287"/>
                </a:lnTo>
                <a:lnTo>
                  <a:pt x="2611" y="1271"/>
                </a:lnTo>
                <a:lnTo>
                  <a:pt x="2580" y="1251"/>
                </a:lnTo>
                <a:lnTo>
                  <a:pt x="2553" y="1227"/>
                </a:lnTo>
                <a:lnTo>
                  <a:pt x="2528" y="1199"/>
                </a:lnTo>
                <a:lnTo>
                  <a:pt x="2506" y="1167"/>
                </a:lnTo>
                <a:lnTo>
                  <a:pt x="2490" y="1134"/>
                </a:lnTo>
                <a:lnTo>
                  <a:pt x="2478" y="1098"/>
                </a:lnTo>
                <a:lnTo>
                  <a:pt x="2471" y="1062"/>
                </a:lnTo>
                <a:lnTo>
                  <a:pt x="2469" y="1025"/>
                </a:lnTo>
                <a:lnTo>
                  <a:pt x="2471" y="990"/>
                </a:lnTo>
                <a:lnTo>
                  <a:pt x="2478" y="954"/>
                </a:lnTo>
                <a:lnTo>
                  <a:pt x="2490" y="920"/>
                </a:lnTo>
                <a:lnTo>
                  <a:pt x="2505" y="887"/>
                </a:lnTo>
                <a:lnTo>
                  <a:pt x="2526" y="857"/>
                </a:lnTo>
                <a:lnTo>
                  <a:pt x="2550" y="830"/>
                </a:lnTo>
                <a:lnTo>
                  <a:pt x="2577" y="805"/>
                </a:lnTo>
                <a:lnTo>
                  <a:pt x="2609" y="784"/>
                </a:lnTo>
                <a:lnTo>
                  <a:pt x="2643" y="767"/>
                </a:lnTo>
                <a:lnTo>
                  <a:pt x="2679" y="755"/>
                </a:lnTo>
                <a:lnTo>
                  <a:pt x="2715" y="748"/>
                </a:lnTo>
                <a:lnTo>
                  <a:pt x="2751" y="746"/>
                </a:lnTo>
                <a:close/>
                <a:moveTo>
                  <a:pt x="825" y="427"/>
                </a:moveTo>
                <a:lnTo>
                  <a:pt x="845" y="428"/>
                </a:lnTo>
                <a:lnTo>
                  <a:pt x="863" y="433"/>
                </a:lnTo>
                <a:lnTo>
                  <a:pt x="880" y="441"/>
                </a:lnTo>
                <a:lnTo>
                  <a:pt x="894" y="454"/>
                </a:lnTo>
                <a:lnTo>
                  <a:pt x="906" y="469"/>
                </a:lnTo>
                <a:lnTo>
                  <a:pt x="914" y="487"/>
                </a:lnTo>
                <a:lnTo>
                  <a:pt x="917" y="507"/>
                </a:lnTo>
                <a:lnTo>
                  <a:pt x="916" y="526"/>
                </a:lnTo>
                <a:lnTo>
                  <a:pt x="912" y="544"/>
                </a:lnTo>
                <a:lnTo>
                  <a:pt x="903" y="561"/>
                </a:lnTo>
                <a:lnTo>
                  <a:pt x="891" y="575"/>
                </a:lnTo>
                <a:lnTo>
                  <a:pt x="875" y="588"/>
                </a:lnTo>
                <a:lnTo>
                  <a:pt x="857" y="596"/>
                </a:lnTo>
                <a:lnTo>
                  <a:pt x="837" y="599"/>
                </a:lnTo>
                <a:lnTo>
                  <a:pt x="818" y="598"/>
                </a:lnTo>
                <a:lnTo>
                  <a:pt x="800" y="593"/>
                </a:lnTo>
                <a:lnTo>
                  <a:pt x="783" y="585"/>
                </a:lnTo>
                <a:lnTo>
                  <a:pt x="769" y="571"/>
                </a:lnTo>
                <a:lnTo>
                  <a:pt x="756" y="556"/>
                </a:lnTo>
                <a:lnTo>
                  <a:pt x="748" y="538"/>
                </a:lnTo>
                <a:lnTo>
                  <a:pt x="745" y="519"/>
                </a:lnTo>
                <a:lnTo>
                  <a:pt x="746" y="499"/>
                </a:lnTo>
                <a:lnTo>
                  <a:pt x="751" y="481"/>
                </a:lnTo>
                <a:lnTo>
                  <a:pt x="759" y="464"/>
                </a:lnTo>
                <a:lnTo>
                  <a:pt x="773" y="450"/>
                </a:lnTo>
                <a:lnTo>
                  <a:pt x="788" y="438"/>
                </a:lnTo>
                <a:lnTo>
                  <a:pt x="806" y="430"/>
                </a:lnTo>
                <a:lnTo>
                  <a:pt x="825" y="427"/>
                </a:lnTo>
                <a:close/>
                <a:moveTo>
                  <a:pt x="2246" y="211"/>
                </a:moveTo>
                <a:lnTo>
                  <a:pt x="2282" y="214"/>
                </a:lnTo>
                <a:lnTo>
                  <a:pt x="2318" y="222"/>
                </a:lnTo>
                <a:lnTo>
                  <a:pt x="2353" y="234"/>
                </a:lnTo>
                <a:lnTo>
                  <a:pt x="2387" y="250"/>
                </a:lnTo>
                <a:lnTo>
                  <a:pt x="2418" y="272"/>
                </a:lnTo>
                <a:lnTo>
                  <a:pt x="2447" y="296"/>
                </a:lnTo>
                <a:lnTo>
                  <a:pt x="2471" y="323"/>
                </a:lnTo>
                <a:lnTo>
                  <a:pt x="2492" y="353"/>
                </a:lnTo>
                <a:lnTo>
                  <a:pt x="2509" y="384"/>
                </a:lnTo>
                <a:lnTo>
                  <a:pt x="2523" y="417"/>
                </a:lnTo>
                <a:lnTo>
                  <a:pt x="2532" y="452"/>
                </a:lnTo>
                <a:lnTo>
                  <a:pt x="2537" y="487"/>
                </a:lnTo>
                <a:lnTo>
                  <a:pt x="2538" y="523"/>
                </a:lnTo>
                <a:lnTo>
                  <a:pt x="2535" y="559"/>
                </a:lnTo>
                <a:lnTo>
                  <a:pt x="2527" y="595"/>
                </a:lnTo>
                <a:lnTo>
                  <a:pt x="2514" y="630"/>
                </a:lnTo>
                <a:lnTo>
                  <a:pt x="2497" y="664"/>
                </a:lnTo>
                <a:lnTo>
                  <a:pt x="2477" y="696"/>
                </a:lnTo>
                <a:lnTo>
                  <a:pt x="2453" y="723"/>
                </a:lnTo>
                <a:lnTo>
                  <a:pt x="2425" y="749"/>
                </a:lnTo>
                <a:lnTo>
                  <a:pt x="2396" y="769"/>
                </a:lnTo>
                <a:lnTo>
                  <a:pt x="2365" y="786"/>
                </a:lnTo>
                <a:lnTo>
                  <a:pt x="2331" y="799"/>
                </a:lnTo>
                <a:lnTo>
                  <a:pt x="2297" y="808"/>
                </a:lnTo>
                <a:lnTo>
                  <a:pt x="2261" y="815"/>
                </a:lnTo>
                <a:lnTo>
                  <a:pt x="2225" y="816"/>
                </a:lnTo>
                <a:lnTo>
                  <a:pt x="2189" y="812"/>
                </a:lnTo>
                <a:lnTo>
                  <a:pt x="2154" y="804"/>
                </a:lnTo>
                <a:lnTo>
                  <a:pt x="2118" y="791"/>
                </a:lnTo>
                <a:lnTo>
                  <a:pt x="2084" y="775"/>
                </a:lnTo>
                <a:lnTo>
                  <a:pt x="2053" y="754"/>
                </a:lnTo>
                <a:lnTo>
                  <a:pt x="2024" y="729"/>
                </a:lnTo>
                <a:lnTo>
                  <a:pt x="2000" y="702"/>
                </a:lnTo>
                <a:lnTo>
                  <a:pt x="1979" y="673"/>
                </a:lnTo>
                <a:lnTo>
                  <a:pt x="1962" y="641"/>
                </a:lnTo>
                <a:lnTo>
                  <a:pt x="1948" y="608"/>
                </a:lnTo>
                <a:lnTo>
                  <a:pt x="1939" y="573"/>
                </a:lnTo>
                <a:lnTo>
                  <a:pt x="1934" y="538"/>
                </a:lnTo>
                <a:lnTo>
                  <a:pt x="1933" y="503"/>
                </a:lnTo>
                <a:lnTo>
                  <a:pt x="1937" y="466"/>
                </a:lnTo>
                <a:lnTo>
                  <a:pt x="1944" y="431"/>
                </a:lnTo>
                <a:lnTo>
                  <a:pt x="1957" y="395"/>
                </a:lnTo>
                <a:lnTo>
                  <a:pt x="1974" y="362"/>
                </a:lnTo>
                <a:lnTo>
                  <a:pt x="1995" y="329"/>
                </a:lnTo>
                <a:lnTo>
                  <a:pt x="2019" y="302"/>
                </a:lnTo>
                <a:lnTo>
                  <a:pt x="2046" y="277"/>
                </a:lnTo>
                <a:lnTo>
                  <a:pt x="2076" y="256"/>
                </a:lnTo>
                <a:lnTo>
                  <a:pt x="2107" y="239"/>
                </a:lnTo>
                <a:lnTo>
                  <a:pt x="2140" y="226"/>
                </a:lnTo>
                <a:lnTo>
                  <a:pt x="2174" y="217"/>
                </a:lnTo>
                <a:lnTo>
                  <a:pt x="2210" y="211"/>
                </a:lnTo>
                <a:lnTo>
                  <a:pt x="2246" y="211"/>
                </a:lnTo>
                <a:close/>
                <a:moveTo>
                  <a:pt x="1533" y="0"/>
                </a:moveTo>
                <a:lnTo>
                  <a:pt x="1533" y="0"/>
                </a:lnTo>
                <a:lnTo>
                  <a:pt x="1578" y="3"/>
                </a:lnTo>
                <a:lnTo>
                  <a:pt x="1619" y="12"/>
                </a:lnTo>
                <a:lnTo>
                  <a:pt x="1660" y="25"/>
                </a:lnTo>
                <a:lnTo>
                  <a:pt x="1697" y="45"/>
                </a:lnTo>
                <a:lnTo>
                  <a:pt x="1732" y="68"/>
                </a:lnTo>
                <a:lnTo>
                  <a:pt x="1763" y="95"/>
                </a:lnTo>
                <a:lnTo>
                  <a:pt x="1790" y="127"/>
                </a:lnTo>
                <a:lnTo>
                  <a:pt x="1814" y="161"/>
                </a:lnTo>
                <a:lnTo>
                  <a:pt x="1832" y="199"/>
                </a:lnTo>
                <a:lnTo>
                  <a:pt x="1846" y="238"/>
                </a:lnTo>
                <a:lnTo>
                  <a:pt x="1854" y="281"/>
                </a:lnTo>
                <a:lnTo>
                  <a:pt x="1857" y="324"/>
                </a:lnTo>
                <a:lnTo>
                  <a:pt x="1854" y="369"/>
                </a:lnTo>
                <a:lnTo>
                  <a:pt x="1846" y="410"/>
                </a:lnTo>
                <a:lnTo>
                  <a:pt x="1832" y="451"/>
                </a:lnTo>
                <a:lnTo>
                  <a:pt x="1814" y="488"/>
                </a:lnTo>
                <a:lnTo>
                  <a:pt x="1790" y="523"/>
                </a:lnTo>
                <a:lnTo>
                  <a:pt x="1763" y="554"/>
                </a:lnTo>
                <a:lnTo>
                  <a:pt x="1732" y="582"/>
                </a:lnTo>
                <a:lnTo>
                  <a:pt x="1697" y="605"/>
                </a:lnTo>
                <a:lnTo>
                  <a:pt x="1660" y="623"/>
                </a:lnTo>
                <a:lnTo>
                  <a:pt x="1619" y="637"/>
                </a:lnTo>
                <a:lnTo>
                  <a:pt x="1578" y="645"/>
                </a:lnTo>
                <a:lnTo>
                  <a:pt x="1533" y="648"/>
                </a:lnTo>
                <a:lnTo>
                  <a:pt x="1490" y="645"/>
                </a:lnTo>
                <a:lnTo>
                  <a:pt x="1447" y="637"/>
                </a:lnTo>
                <a:lnTo>
                  <a:pt x="1408" y="623"/>
                </a:lnTo>
                <a:lnTo>
                  <a:pt x="1370" y="605"/>
                </a:lnTo>
                <a:lnTo>
                  <a:pt x="1336" y="582"/>
                </a:lnTo>
                <a:lnTo>
                  <a:pt x="1304" y="554"/>
                </a:lnTo>
                <a:lnTo>
                  <a:pt x="1277" y="523"/>
                </a:lnTo>
                <a:lnTo>
                  <a:pt x="1254" y="488"/>
                </a:lnTo>
                <a:lnTo>
                  <a:pt x="1235" y="451"/>
                </a:lnTo>
                <a:lnTo>
                  <a:pt x="1221" y="410"/>
                </a:lnTo>
                <a:lnTo>
                  <a:pt x="1212" y="369"/>
                </a:lnTo>
                <a:lnTo>
                  <a:pt x="1209" y="324"/>
                </a:lnTo>
                <a:lnTo>
                  <a:pt x="1212" y="281"/>
                </a:lnTo>
                <a:lnTo>
                  <a:pt x="1221" y="238"/>
                </a:lnTo>
                <a:lnTo>
                  <a:pt x="1235" y="199"/>
                </a:lnTo>
                <a:lnTo>
                  <a:pt x="1254" y="161"/>
                </a:lnTo>
                <a:lnTo>
                  <a:pt x="1277" y="127"/>
                </a:lnTo>
                <a:lnTo>
                  <a:pt x="1304" y="95"/>
                </a:lnTo>
                <a:lnTo>
                  <a:pt x="1336" y="68"/>
                </a:lnTo>
                <a:lnTo>
                  <a:pt x="1370" y="45"/>
                </a:lnTo>
                <a:lnTo>
                  <a:pt x="1408" y="25"/>
                </a:lnTo>
                <a:lnTo>
                  <a:pt x="1447" y="12"/>
                </a:lnTo>
                <a:lnTo>
                  <a:pt x="1490" y="3"/>
                </a:lnTo>
                <a:lnTo>
                  <a:pt x="1533"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609" name="Google Shape;609;p18"/>
          <p:cNvGrpSpPr/>
          <p:nvPr/>
        </p:nvGrpSpPr>
        <p:grpSpPr>
          <a:xfrm>
            <a:off x="6686317" y="3415166"/>
            <a:ext cx="549704" cy="551218"/>
            <a:chOff x="-169863" y="5010151"/>
            <a:chExt cx="1346200" cy="1350962"/>
          </a:xfrm>
        </p:grpSpPr>
        <p:sp>
          <p:nvSpPr>
            <p:cNvPr id="610" name="Google Shape;610;p18"/>
            <p:cNvSpPr/>
            <p:nvPr/>
          </p:nvSpPr>
          <p:spPr>
            <a:xfrm>
              <a:off x="-153988" y="5099051"/>
              <a:ext cx="560388" cy="550863"/>
            </a:xfrm>
            <a:custGeom>
              <a:rect b="b" l="l" r="r" t="t"/>
              <a:pathLst>
                <a:path extrusionOk="0" h="1386" w="1410">
                  <a:moveTo>
                    <a:pt x="719" y="0"/>
                  </a:moveTo>
                  <a:lnTo>
                    <a:pt x="787" y="4"/>
                  </a:lnTo>
                  <a:lnTo>
                    <a:pt x="852" y="14"/>
                  </a:lnTo>
                  <a:lnTo>
                    <a:pt x="915" y="31"/>
                  </a:lnTo>
                  <a:lnTo>
                    <a:pt x="975" y="53"/>
                  </a:lnTo>
                  <a:lnTo>
                    <a:pt x="1033" y="79"/>
                  </a:lnTo>
                  <a:lnTo>
                    <a:pt x="1088" y="112"/>
                  </a:lnTo>
                  <a:lnTo>
                    <a:pt x="1140" y="148"/>
                  </a:lnTo>
                  <a:lnTo>
                    <a:pt x="1187" y="189"/>
                  </a:lnTo>
                  <a:lnTo>
                    <a:pt x="1232" y="234"/>
                  </a:lnTo>
                  <a:lnTo>
                    <a:pt x="1272" y="282"/>
                  </a:lnTo>
                  <a:lnTo>
                    <a:pt x="1307" y="334"/>
                  </a:lnTo>
                  <a:lnTo>
                    <a:pt x="1339" y="390"/>
                  </a:lnTo>
                  <a:lnTo>
                    <a:pt x="1364" y="448"/>
                  </a:lnTo>
                  <a:lnTo>
                    <a:pt x="1385" y="509"/>
                  </a:lnTo>
                  <a:lnTo>
                    <a:pt x="1401" y="572"/>
                  </a:lnTo>
                  <a:lnTo>
                    <a:pt x="1410" y="637"/>
                  </a:lnTo>
                  <a:lnTo>
                    <a:pt x="1345" y="653"/>
                  </a:lnTo>
                  <a:lnTo>
                    <a:pt x="1279" y="673"/>
                  </a:lnTo>
                  <a:lnTo>
                    <a:pt x="1204" y="700"/>
                  </a:lnTo>
                  <a:lnTo>
                    <a:pt x="1130" y="733"/>
                  </a:lnTo>
                  <a:lnTo>
                    <a:pt x="1059" y="770"/>
                  </a:lnTo>
                  <a:lnTo>
                    <a:pt x="991" y="811"/>
                  </a:lnTo>
                  <a:lnTo>
                    <a:pt x="923" y="858"/>
                  </a:lnTo>
                  <a:lnTo>
                    <a:pt x="859" y="910"/>
                  </a:lnTo>
                  <a:lnTo>
                    <a:pt x="799" y="966"/>
                  </a:lnTo>
                  <a:lnTo>
                    <a:pt x="743" y="1025"/>
                  </a:lnTo>
                  <a:lnTo>
                    <a:pt x="690" y="1088"/>
                  </a:lnTo>
                  <a:lnTo>
                    <a:pt x="643" y="1154"/>
                  </a:lnTo>
                  <a:lnTo>
                    <a:pt x="599" y="1223"/>
                  </a:lnTo>
                  <a:lnTo>
                    <a:pt x="570" y="1276"/>
                  </a:lnTo>
                  <a:lnTo>
                    <a:pt x="544" y="1331"/>
                  </a:lnTo>
                  <a:lnTo>
                    <a:pt x="520" y="1386"/>
                  </a:lnTo>
                  <a:lnTo>
                    <a:pt x="460" y="1367"/>
                  </a:lnTo>
                  <a:lnTo>
                    <a:pt x="403" y="1342"/>
                  </a:lnTo>
                  <a:lnTo>
                    <a:pt x="348" y="1313"/>
                  </a:lnTo>
                  <a:lnTo>
                    <a:pt x="298" y="1280"/>
                  </a:lnTo>
                  <a:lnTo>
                    <a:pt x="249" y="1243"/>
                  </a:lnTo>
                  <a:lnTo>
                    <a:pt x="204" y="1202"/>
                  </a:lnTo>
                  <a:lnTo>
                    <a:pt x="163" y="1156"/>
                  </a:lnTo>
                  <a:lnTo>
                    <a:pt x="127" y="1107"/>
                  </a:lnTo>
                  <a:lnTo>
                    <a:pt x="94" y="1056"/>
                  </a:lnTo>
                  <a:lnTo>
                    <a:pt x="66" y="1001"/>
                  </a:lnTo>
                  <a:lnTo>
                    <a:pt x="42" y="944"/>
                  </a:lnTo>
                  <a:lnTo>
                    <a:pt x="23" y="884"/>
                  </a:lnTo>
                  <a:lnTo>
                    <a:pt x="10" y="822"/>
                  </a:lnTo>
                  <a:lnTo>
                    <a:pt x="2" y="759"/>
                  </a:lnTo>
                  <a:lnTo>
                    <a:pt x="0" y="693"/>
                  </a:lnTo>
                  <a:lnTo>
                    <a:pt x="6" y="625"/>
                  </a:lnTo>
                  <a:lnTo>
                    <a:pt x="16" y="559"/>
                  </a:lnTo>
                  <a:lnTo>
                    <a:pt x="33" y="496"/>
                  </a:lnTo>
                  <a:lnTo>
                    <a:pt x="54" y="435"/>
                  </a:lnTo>
                  <a:lnTo>
                    <a:pt x="82" y="376"/>
                  </a:lnTo>
                  <a:lnTo>
                    <a:pt x="114" y="321"/>
                  </a:lnTo>
                  <a:lnTo>
                    <a:pt x="152" y="269"/>
                  </a:lnTo>
                  <a:lnTo>
                    <a:pt x="194" y="220"/>
                  </a:lnTo>
                  <a:lnTo>
                    <a:pt x="240" y="176"/>
                  </a:lnTo>
                  <a:lnTo>
                    <a:pt x="289" y="136"/>
                  </a:lnTo>
                  <a:lnTo>
                    <a:pt x="342" y="100"/>
                  </a:lnTo>
                  <a:lnTo>
                    <a:pt x="399" y="70"/>
                  </a:lnTo>
                  <a:lnTo>
                    <a:pt x="458" y="44"/>
                  </a:lnTo>
                  <a:lnTo>
                    <a:pt x="520" y="25"/>
                  </a:lnTo>
                  <a:lnTo>
                    <a:pt x="585" y="10"/>
                  </a:lnTo>
                  <a:lnTo>
                    <a:pt x="651" y="2"/>
                  </a:lnTo>
                  <a:lnTo>
                    <a:pt x="719"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611" name="Google Shape;611;p18"/>
            <p:cNvSpPr/>
            <p:nvPr/>
          </p:nvSpPr>
          <p:spPr>
            <a:xfrm>
              <a:off x="555625" y="5010151"/>
              <a:ext cx="303213" cy="303213"/>
            </a:xfrm>
            <a:custGeom>
              <a:rect b="b" l="l" r="r" t="t"/>
              <a:pathLst>
                <a:path extrusionOk="0" h="765" w="766">
                  <a:moveTo>
                    <a:pt x="383" y="0"/>
                  </a:moveTo>
                  <a:lnTo>
                    <a:pt x="431" y="3"/>
                  </a:lnTo>
                  <a:lnTo>
                    <a:pt x="477" y="11"/>
                  </a:lnTo>
                  <a:lnTo>
                    <a:pt x="522" y="26"/>
                  </a:lnTo>
                  <a:lnTo>
                    <a:pt x="563" y="45"/>
                  </a:lnTo>
                  <a:lnTo>
                    <a:pt x="602" y="68"/>
                  </a:lnTo>
                  <a:lnTo>
                    <a:pt x="638" y="96"/>
                  </a:lnTo>
                  <a:lnTo>
                    <a:pt x="670" y="128"/>
                  </a:lnTo>
                  <a:lnTo>
                    <a:pt x="698" y="164"/>
                  </a:lnTo>
                  <a:lnTo>
                    <a:pt x="722" y="203"/>
                  </a:lnTo>
                  <a:lnTo>
                    <a:pt x="740" y="244"/>
                  </a:lnTo>
                  <a:lnTo>
                    <a:pt x="755" y="288"/>
                  </a:lnTo>
                  <a:lnTo>
                    <a:pt x="763" y="334"/>
                  </a:lnTo>
                  <a:lnTo>
                    <a:pt x="766" y="383"/>
                  </a:lnTo>
                  <a:lnTo>
                    <a:pt x="763" y="431"/>
                  </a:lnTo>
                  <a:lnTo>
                    <a:pt x="755" y="477"/>
                  </a:lnTo>
                  <a:lnTo>
                    <a:pt x="740" y="521"/>
                  </a:lnTo>
                  <a:lnTo>
                    <a:pt x="722" y="562"/>
                  </a:lnTo>
                  <a:lnTo>
                    <a:pt x="698" y="602"/>
                  </a:lnTo>
                  <a:lnTo>
                    <a:pt x="670" y="637"/>
                  </a:lnTo>
                  <a:lnTo>
                    <a:pt x="638" y="669"/>
                  </a:lnTo>
                  <a:lnTo>
                    <a:pt x="602" y="697"/>
                  </a:lnTo>
                  <a:lnTo>
                    <a:pt x="563" y="721"/>
                  </a:lnTo>
                  <a:lnTo>
                    <a:pt x="522" y="740"/>
                  </a:lnTo>
                  <a:lnTo>
                    <a:pt x="477" y="754"/>
                  </a:lnTo>
                  <a:lnTo>
                    <a:pt x="431" y="763"/>
                  </a:lnTo>
                  <a:lnTo>
                    <a:pt x="383" y="765"/>
                  </a:lnTo>
                  <a:lnTo>
                    <a:pt x="336" y="763"/>
                  </a:lnTo>
                  <a:lnTo>
                    <a:pt x="289" y="754"/>
                  </a:lnTo>
                  <a:lnTo>
                    <a:pt x="244" y="740"/>
                  </a:lnTo>
                  <a:lnTo>
                    <a:pt x="203" y="721"/>
                  </a:lnTo>
                  <a:lnTo>
                    <a:pt x="165" y="697"/>
                  </a:lnTo>
                  <a:lnTo>
                    <a:pt x="128" y="669"/>
                  </a:lnTo>
                  <a:lnTo>
                    <a:pt x="97" y="637"/>
                  </a:lnTo>
                  <a:lnTo>
                    <a:pt x="68" y="602"/>
                  </a:lnTo>
                  <a:lnTo>
                    <a:pt x="46" y="562"/>
                  </a:lnTo>
                  <a:lnTo>
                    <a:pt x="26" y="521"/>
                  </a:lnTo>
                  <a:lnTo>
                    <a:pt x="12" y="477"/>
                  </a:lnTo>
                  <a:lnTo>
                    <a:pt x="3" y="431"/>
                  </a:lnTo>
                  <a:lnTo>
                    <a:pt x="0" y="383"/>
                  </a:lnTo>
                  <a:lnTo>
                    <a:pt x="3" y="334"/>
                  </a:lnTo>
                  <a:lnTo>
                    <a:pt x="12" y="288"/>
                  </a:lnTo>
                  <a:lnTo>
                    <a:pt x="26" y="244"/>
                  </a:lnTo>
                  <a:lnTo>
                    <a:pt x="46" y="203"/>
                  </a:lnTo>
                  <a:lnTo>
                    <a:pt x="68" y="164"/>
                  </a:lnTo>
                  <a:lnTo>
                    <a:pt x="97" y="128"/>
                  </a:lnTo>
                  <a:lnTo>
                    <a:pt x="128" y="96"/>
                  </a:lnTo>
                  <a:lnTo>
                    <a:pt x="165" y="68"/>
                  </a:lnTo>
                  <a:lnTo>
                    <a:pt x="203" y="45"/>
                  </a:lnTo>
                  <a:lnTo>
                    <a:pt x="244" y="26"/>
                  </a:lnTo>
                  <a:lnTo>
                    <a:pt x="289" y="11"/>
                  </a:lnTo>
                  <a:lnTo>
                    <a:pt x="336" y="3"/>
                  </a:lnTo>
                  <a:lnTo>
                    <a:pt x="383"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612" name="Google Shape;612;p18"/>
            <p:cNvSpPr/>
            <p:nvPr/>
          </p:nvSpPr>
          <p:spPr>
            <a:xfrm>
              <a:off x="-169863" y="5294313"/>
              <a:ext cx="1346200" cy="1066800"/>
            </a:xfrm>
            <a:custGeom>
              <a:rect b="b" l="l" r="r" t="t"/>
              <a:pathLst>
                <a:path extrusionOk="0" h="2689" w="3393">
                  <a:moveTo>
                    <a:pt x="3136" y="0"/>
                  </a:moveTo>
                  <a:lnTo>
                    <a:pt x="3169" y="2"/>
                  </a:lnTo>
                  <a:lnTo>
                    <a:pt x="3202" y="6"/>
                  </a:lnTo>
                  <a:lnTo>
                    <a:pt x="3233" y="14"/>
                  </a:lnTo>
                  <a:lnTo>
                    <a:pt x="3262" y="24"/>
                  </a:lnTo>
                  <a:lnTo>
                    <a:pt x="3290" y="39"/>
                  </a:lnTo>
                  <a:lnTo>
                    <a:pt x="3316" y="58"/>
                  </a:lnTo>
                  <a:lnTo>
                    <a:pt x="3340" y="81"/>
                  </a:lnTo>
                  <a:lnTo>
                    <a:pt x="3361" y="108"/>
                  </a:lnTo>
                  <a:lnTo>
                    <a:pt x="3376" y="137"/>
                  </a:lnTo>
                  <a:lnTo>
                    <a:pt x="3387" y="168"/>
                  </a:lnTo>
                  <a:lnTo>
                    <a:pt x="3392" y="202"/>
                  </a:lnTo>
                  <a:lnTo>
                    <a:pt x="3393" y="239"/>
                  </a:lnTo>
                  <a:lnTo>
                    <a:pt x="3388" y="278"/>
                  </a:lnTo>
                  <a:lnTo>
                    <a:pt x="3379" y="318"/>
                  </a:lnTo>
                  <a:lnTo>
                    <a:pt x="3366" y="362"/>
                  </a:lnTo>
                  <a:lnTo>
                    <a:pt x="3348" y="407"/>
                  </a:lnTo>
                  <a:lnTo>
                    <a:pt x="3327" y="454"/>
                  </a:lnTo>
                  <a:lnTo>
                    <a:pt x="3301" y="504"/>
                  </a:lnTo>
                  <a:lnTo>
                    <a:pt x="3271" y="554"/>
                  </a:lnTo>
                  <a:lnTo>
                    <a:pt x="3238" y="606"/>
                  </a:lnTo>
                  <a:lnTo>
                    <a:pt x="3201" y="660"/>
                  </a:lnTo>
                  <a:lnTo>
                    <a:pt x="3161" y="716"/>
                  </a:lnTo>
                  <a:lnTo>
                    <a:pt x="3117" y="772"/>
                  </a:lnTo>
                  <a:lnTo>
                    <a:pt x="3071" y="829"/>
                  </a:lnTo>
                  <a:lnTo>
                    <a:pt x="3021" y="888"/>
                  </a:lnTo>
                  <a:lnTo>
                    <a:pt x="2968" y="947"/>
                  </a:lnTo>
                  <a:lnTo>
                    <a:pt x="2913" y="1007"/>
                  </a:lnTo>
                  <a:lnTo>
                    <a:pt x="2855" y="1068"/>
                  </a:lnTo>
                  <a:lnTo>
                    <a:pt x="2796" y="1129"/>
                  </a:lnTo>
                  <a:lnTo>
                    <a:pt x="2733" y="1190"/>
                  </a:lnTo>
                  <a:lnTo>
                    <a:pt x="2669" y="1252"/>
                  </a:lnTo>
                  <a:lnTo>
                    <a:pt x="2603" y="1314"/>
                  </a:lnTo>
                  <a:lnTo>
                    <a:pt x="2535" y="1376"/>
                  </a:lnTo>
                  <a:lnTo>
                    <a:pt x="2465" y="1438"/>
                  </a:lnTo>
                  <a:lnTo>
                    <a:pt x="2394" y="1500"/>
                  </a:lnTo>
                  <a:lnTo>
                    <a:pt x="2322" y="1561"/>
                  </a:lnTo>
                  <a:lnTo>
                    <a:pt x="2248" y="1623"/>
                  </a:lnTo>
                  <a:lnTo>
                    <a:pt x="2173" y="1684"/>
                  </a:lnTo>
                  <a:lnTo>
                    <a:pt x="2097" y="1744"/>
                  </a:lnTo>
                  <a:lnTo>
                    <a:pt x="2021" y="1803"/>
                  </a:lnTo>
                  <a:lnTo>
                    <a:pt x="1944" y="1861"/>
                  </a:lnTo>
                  <a:lnTo>
                    <a:pt x="1866" y="1918"/>
                  </a:lnTo>
                  <a:lnTo>
                    <a:pt x="1789" y="1974"/>
                  </a:lnTo>
                  <a:lnTo>
                    <a:pt x="1710" y="2029"/>
                  </a:lnTo>
                  <a:lnTo>
                    <a:pt x="1632" y="2082"/>
                  </a:lnTo>
                  <a:lnTo>
                    <a:pt x="1555" y="2135"/>
                  </a:lnTo>
                  <a:lnTo>
                    <a:pt x="1477" y="2185"/>
                  </a:lnTo>
                  <a:lnTo>
                    <a:pt x="1399" y="2234"/>
                  </a:lnTo>
                  <a:lnTo>
                    <a:pt x="1323" y="2281"/>
                  </a:lnTo>
                  <a:lnTo>
                    <a:pt x="1246" y="2325"/>
                  </a:lnTo>
                  <a:lnTo>
                    <a:pt x="1171" y="2369"/>
                  </a:lnTo>
                  <a:lnTo>
                    <a:pt x="1097" y="2409"/>
                  </a:lnTo>
                  <a:lnTo>
                    <a:pt x="1024" y="2449"/>
                  </a:lnTo>
                  <a:lnTo>
                    <a:pt x="952" y="2485"/>
                  </a:lnTo>
                  <a:lnTo>
                    <a:pt x="881" y="2518"/>
                  </a:lnTo>
                  <a:lnTo>
                    <a:pt x="813" y="2549"/>
                  </a:lnTo>
                  <a:lnTo>
                    <a:pt x="746" y="2577"/>
                  </a:lnTo>
                  <a:lnTo>
                    <a:pt x="680" y="2602"/>
                  </a:lnTo>
                  <a:lnTo>
                    <a:pt x="617" y="2625"/>
                  </a:lnTo>
                  <a:lnTo>
                    <a:pt x="556" y="2644"/>
                  </a:lnTo>
                  <a:lnTo>
                    <a:pt x="498" y="2660"/>
                  </a:lnTo>
                  <a:lnTo>
                    <a:pt x="441" y="2672"/>
                  </a:lnTo>
                  <a:lnTo>
                    <a:pt x="387" y="2682"/>
                  </a:lnTo>
                  <a:lnTo>
                    <a:pt x="337" y="2687"/>
                  </a:lnTo>
                  <a:lnTo>
                    <a:pt x="289" y="2689"/>
                  </a:lnTo>
                  <a:lnTo>
                    <a:pt x="245" y="2688"/>
                  </a:lnTo>
                  <a:lnTo>
                    <a:pt x="206" y="2682"/>
                  </a:lnTo>
                  <a:lnTo>
                    <a:pt x="169" y="2673"/>
                  </a:lnTo>
                  <a:lnTo>
                    <a:pt x="135" y="2660"/>
                  </a:lnTo>
                  <a:lnTo>
                    <a:pt x="104" y="2643"/>
                  </a:lnTo>
                  <a:lnTo>
                    <a:pt x="77" y="2623"/>
                  </a:lnTo>
                  <a:lnTo>
                    <a:pt x="53" y="2598"/>
                  </a:lnTo>
                  <a:lnTo>
                    <a:pt x="31" y="2566"/>
                  </a:lnTo>
                  <a:lnTo>
                    <a:pt x="14" y="2532"/>
                  </a:lnTo>
                  <a:lnTo>
                    <a:pt x="5" y="2498"/>
                  </a:lnTo>
                  <a:lnTo>
                    <a:pt x="0" y="2463"/>
                  </a:lnTo>
                  <a:lnTo>
                    <a:pt x="0" y="2428"/>
                  </a:lnTo>
                  <a:lnTo>
                    <a:pt x="4" y="2392"/>
                  </a:lnTo>
                  <a:lnTo>
                    <a:pt x="11" y="2355"/>
                  </a:lnTo>
                  <a:lnTo>
                    <a:pt x="23" y="2319"/>
                  </a:lnTo>
                  <a:lnTo>
                    <a:pt x="37" y="2284"/>
                  </a:lnTo>
                  <a:lnTo>
                    <a:pt x="55" y="2249"/>
                  </a:lnTo>
                  <a:lnTo>
                    <a:pt x="74" y="2214"/>
                  </a:lnTo>
                  <a:lnTo>
                    <a:pt x="94" y="2180"/>
                  </a:lnTo>
                  <a:lnTo>
                    <a:pt x="116" y="2147"/>
                  </a:lnTo>
                  <a:lnTo>
                    <a:pt x="139" y="2116"/>
                  </a:lnTo>
                  <a:lnTo>
                    <a:pt x="162" y="2086"/>
                  </a:lnTo>
                  <a:lnTo>
                    <a:pt x="184" y="2057"/>
                  </a:lnTo>
                  <a:lnTo>
                    <a:pt x="201" y="2041"/>
                  </a:lnTo>
                  <a:lnTo>
                    <a:pt x="219" y="2028"/>
                  </a:lnTo>
                  <a:lnTo>
                    <a:pt x="239" y="2019"/>
                  </a:lnTo>
                  <a:lnTo>
                    <a:pt x="260" y="2014"/>
                  </a:lnTo>
                  <a:lnTo>
                    <a:pt x="282" y="2012"/>
                  </a:lnTo>
                  <a:lnTo>
                    <a:pt x="304" y="2014"/>
                  </a:lnTo>
                  <a:lnTo>
                    <a:pt x="327" y="2020"/>
                  </a:lnTo>
                  <a:lnTo>
                    <a:pt x="348" y="2030"/>
                  </a:lnTo>
                  <a:lnTo>
                    <a:pt x="368" y="2045"/>
                  </a:lnTo>
                  <a:lnTo>
                    <a:pt x="383" y="2059"/>
                  </a:lnTo>
                  <a:lnTo>
                    <a:pt x="400" y="2077"/>
                  </a:lnTo>
                  <a:lnTo>
                    <a:pt x="412" y="2098"/>
                  </a:lnTo>
                  <a:lnTo>
                    <a:pt x="420" y="2119"/>
                  </a:lnTo>
                  <a:lnTo>
                    <a:pt x="424" y="2142"/>
                  </a:lnTo>
                  <a:lnTo>
                    <a:pt x="424" y="2166"/>
                  </a:lnTo>
                  <a:lnTo>
                    <a:pt x="419" y="2189"/>
                  </a:lnTo>
                  <a:lnTo>
                    <a:pt x="410" y="2212"/>
                  </a:lnTo>
                  <a:lnTo>
                    <a:pt x="397" y="2231"/>
                  </a:lnTo>
                  <a:lnTo>
                    <a:pt x="371" y="2265"/>
                  </a:lnTo>
                  <a:lnTo>
                    <a:pt x="349" y="2295"/>
                  </a:lnTo>
                  <a:lnTo>
                    <a:pt x="331" y="2322"/>
                  </a:lnTo>
                  <a:lnTo>
                    <a:pt x="317" y="2347"/>
                  </a:lnTo>
                  <a:lnTo>
                    <a:pt x="304" y="2368"/>
                  </a:lnTo>
                  <a:lnTo>
                    <a:pt x="295" y="2386"/>
                  </a:lnTo>
                  <a:lnTo>
                    <a:pt x="289" y="2402"/>
                  </a:lnTo>
                  <a:lnTo>
                    <a:pt x="284" y="2415"/>
                  </a:lnTo>
                  <a:lnTo>
                    <a:pt x="281" y="2427"/>
                  </a:lnTo>
                  <a:lnTo>
                    <a:pt x="279" y="2435"/>
                  </a:lnTo>
                  <a:lnTo>
                    <a:pt x="307" y="2432"/>
                  </a:lnTo>
                  <a:lnTo>
                    <a:pt x="341" y="2428"/>
                  </a:lnTo>
                  <a:lnTo>
                    <a:pt x="380" y="2421"/>
                  </a:lnTo>
                  <a:lnTo>
                    <a:pt x="425" y="2410"/>
                  </a:lnTo>
                  <a:lnTo>
                    <a:pt x="473" y="2397"/>
                  </a:lnTo>
                  <a:lnTo>
                    <a:pt x="525" y="2380"/>
                  </a:lnTo>
                  <a:lnTo>
                    <a:pt x="581" y="2361"/>
                  </a:lnTo>
                  <a:lnTo>
                    <a:pt x="640" y="2336"/>
                  </a:lnTo>
                  <a:lnTo>
                    <a:pt x="702" y="2307"/>
                  </a:lnTo>
                  <a:lnTo>
                    <a:pt x="766" y="2274"/>
                  </a:lnTo>
                  <a:lnTo>
                    <a:pt x="833" y="2236"/>
                  </a:lnTo>
                  <a:lnTo>
                    <a:pt x="900" y="2193"/>
                  </a:lnTo>
                  <a:lnTo>
                    <a:pt x="968" y="2144"/>
                  </a:lnTo>
                  <a:lnTo>
                    <a:pt x="923" y="2100"/>
                  </a:lnTo>
                  <a:lnTo>
                    <a:pt x="879" y="2052"/>
                  </a:lnTo>
                  <a:lnTo>
                    <a:pt x="839" y="2001"/>
                  </a:lnTo>
                  <a:lnTo>
                    <a:pt x="793" y="1935"/>
                  </a:lnTo>
                  <a:lnTo>
                    <a:pt x="753" y="1868"/>
                  </a:lnTo>
                  <a:lnTo>
                    <a:pt x="718" y="1799"/>
                  </a:lnTo>
                  <a:lnTo>
                    <a:pt x="689" y="1727"/>
                  </a:lnTo>
                  <a:lnTo>
                    <a:pt x="665" y="1655"/>
                  </a:lnTo>
                  <a:lnTo>
                    <a:pt x="645" y="1580"/>
                  </a:lnTo>
                  <a:lnTo>
                    <a:pt x="632" y="1507"/>
                  </a:lnTo>
                  <a:lnTo>
                    <a:pt x="625" y="1431"/>
                  </a:lnTo>
                  <a:lnTo>
                    <a:pt x="621" y="1357"/>
                  </a:lnTo>
                  <a:lnTo>
                    <a:pt x="623" y="1282"/>
                  </a:lnTo>
                  <a:lnTo>
                    <a:pt x="631" y="1207"/>
                  </a:lnTo>
                  <a:lnTo>
                    <a:pt x="643" y="1133"/>
                  </a:lnTo>
                  <a:lnTo>
                    <a:pt x="661" y="1060"/>
                  </a:lnTo>
                  <a:lnTo>
                    <a:pt x="683" y="989"/>
                  </a:lnTo>
                  <a:lnTo>
                    <a:pt x="710" y="919"/>
                  </a:lnTo>
                  <a:lnTo>
                    <a:pt x="739" y="858"/>
                  </a:lnTo>
                  <a:lnTo>
                    <a:pt x="773" y="798"/>
                  </a:lnTo>
                  <a:lnTo>
                    <a:pt x="810" y="740"/>
                  </a:lnTo>
                  <a:lnTo>
                    <a:pt x="850" y="684"/>
                  </a:lnTo>
                  <a:lnTo>
                    <a:pt x="896" y="630"/>
                  </a:lnTo>
                  <a:lnTo>
                    <a:pt x="945" y="578"/>
                  </a:lnTo>
                  <a:lnTo>
                    <a:pt x="996" y="530"/>
                  </a:lnTo>
                  <a:lnTo>
                    <a:pt x="1053" y="485"/>
                  </a:lnTo>
                  <a:lnTo>
                    <a:pt x="1115" y="441"/>
                  </a:lnTo>
                  <a:lnTo>
                    <a:pt x="1179" y="403"/>
                  </a:lnTo>
                  <a:lnTo>
                    <a:pt x="1245" y="369"/>
                  </a:lnTo>
                  <a:lnTo>
                    <a:pt x="1311" y="340"/>
                  </a:lnTo>
                  <a:lnTo>
                    <a:pt x="1380" y="316"/>
                  </a:lnTo>
                  <a:lnTo>
                    <a:pt x="1449" y="298"/>
                  </a:lnTo>
                  <a:lnTo>
                    <a:pt x="1534" y="280"/>
                  </a:lnTo>
                  <a:lnTo>
                    <a:pt x="1619" y="271"/>
                  </a:lnTo>
                  <a:lnTo>
                    <a:pt x="1704" y="266"/>
                  </a:lnTo>
                  <a:lnTo>
                    <a:pt x="1774" y="270"/>
                  </a:lnTo>
                  <a:lnTo>
                    <a:pt x="1845" y="276"/>
                  </a:lnTo>
                  <a:lnTo>
                    <a:pt x="1914" y="287"/>
                  </a:lnTo>
                  <a:lnTo>
                    <a:pt x="1982" y="303"/>
                  </a:lnTo>
                  <a:lnTo>
                    <a:pt x="2050" y="323"/>
                  </a:lnTo>
                  <a:lnTo>
                    <a:pt x="2116" y="348"/>
                  </a:lnTo>
                  <a:lnTo>
                    <a:pt x="2181" y="376"/>
                  </a:lnTo>
                  <a:lnTo>
                    <a:pt x="2243" y="410"/>
                  </a:lnTo>
                  <a:lnTo>
                    <a:pt x="2304" y="448"/>
                  </a:lnTo>
                  <a:lnTo>
                    <a:pt x="2363" y="489"/>
                  </a:lnTo>
                  <a:lnTo>
                    <a:pt x="2419" y="536"/>
                  </a:lnTo>
                  <a:lnTo>
                    <a:pt x="2473" y="585"/>
                  </a:lnTo>
                  <a:lnTo>
                    <a:pt x="2523" y="640"/>
                  </a:lnTo>
                  <a:lnTo>
                    <a:pt x="2571" y="699"/>
                  </a:lnTo>
                  <a:lnTo>
                    <a:pt x="2608" y="751"/>
                  </a:lnTo>
                  <a:lnTo>
                    <a:pt x="2641" y="806"/>
                  </a:lnTo>
                  <a:lnTo>
                    <a:pt x="2671" y="861"/>
                  </a:lnTo>
                  <a:lnTo>
                    <a:pt x="2708" y="833"/>
                  </a:lnTo>
                  <a:lnTo>
                    <a:pt x="2745" y="804"/>
                  </a:lnTo>
                  <a:lnTo>
                    <a:pt x="2781" y="772"/>
                  </a:lnTo>
                  <a:lnTo>
                    <a:pt x="2816" y="740"/>
                  </a:lnTo>
                  <a:lnTo>
                    <a:pt x="2850" y="705"/>
                  </a:lnTo>
                  <a:lnTo>
                    <a:pt x="2883" y="671"/>
                  </a:lnTo>
                  <a:lnTo>
                    <a:pt x="2915" y="636"/>
                  </a:lnTo>
                  <a:lnTo>
                    <a:pt x="2947" y="601"/>
                  </a:lnTo>
                  <a:lnTo>
                    <a:pt x="2976" y="566"/>
                  </a:lnTo>
                  <a:lnTo>
                    <a:pt x="3002" y="531"/>
                  </a:lnTo>
                  <a:lnTo>
                    <a:pt x="3028" y="497"/>
                  </a:lnTo>
                  <a:lnTo>
                    <a:pt x="3051" y="465"/>
                  </a:lnTo>
                  <a:lnTo>
                    <a:pt x="3073" y="433"/>
                  </a:lnTo>
                  <a:lnTo>
                    <a:pt x="3090" y="404"/>
                  </a:lnTo>
                  <a:lnTo>
                    <a:pt x="3107" y="376"/>
                  </a:lnTo>
                  <a:lnTo>
                    <a:pt x="3119" y="350"/>
                  </a:lnTo>
                  <a:lnTo>
                    <a:pt x="3129" y="328"/>
                  </a:lnTo>
                  <a:lnTo>
                    <a:pt x="3136" y="308"/>
                  </a:lnTo>
                  <a:lnTo>
                    <a:pt x="3139" y="291"/>
                  </a:lnTo>
                  <a:lnTo>
                    <a:pt x="3138" y="278"/>
                  </a:lnTo>
                  <a:lnTo>
                    <a:pt x="3134" y="278"/>
                  </a:lnTo>
                  <a:lnTo>
                    <a:pt x="3130" y="278"/>
                  </a:lnTo>
                  <a:lnTo>
                    <a:pt x="3118" y="278"/>
                  </a:lnTo>
                  <a:lnTo>
                    <a:pt x="3104" y="279"/>
                  </a:lnTo>
                  <a:lnTo>
                    <a:pt x="3086" y="282"/>
                  </a:lnTo>
                  <a:lnTo>
                    <a:pt x="3066" y="286"/>
                  </a:lnTo>
                  <a:lnTo>
                    <a:pt x="3041" y="292"/>
                  </a:lnTo>
                  <a:lnTo>
                    <a:pt x="3013" y="301"/>
                  </a:lnTo>
                  <a:lnTo>
                    <a:pt x="2981" y="312"/>
                  </a:lnTo>
                  <a:lnTo>
                    <a:pt x="2944" y="326"/>
                  </a:lnTo>
                  <a:lnTo>
                    <a:pt x="2904" y="342"/>
                  </a:lnTo>
                  <a:lnTo>
                    <a:pt x="2879" y="349"/>
                  </a:lnTo>
                  <a:lnTo>
                    <a:pt x="2854" y="352"/>
                  </a:lnTo>
                  <a:lnTo>
                    <a:pt x="2832" y="350"/>
                  </a:lnTo>
                  <a:lnTo>
                    <a:pt x="2809" y="344"/>
                  </a:lnTo>
                  <a:lnTo>
                    <a:pt x="2788" y="334"/>
                  </a:lnTo>
                  <a:lnTo>
                    <a:pt x="2769" y="320"/>
                  </a:lnTo>
                  <a:lnTo>
                    <a:pt x="2754" y="303"/>
                  </a:lnTo>
                  <a:lnTo>
                    <a:pt x="2740" y="282"/>
                  </a:lnTo>
                  <a:lnTo>
                    <a:pt x="2731" y="263"/>
                  </a:lnTo>
                  <a:lnTo>
                    <a:pt x="2722" y="239"/>
                  </a:lnTo>
                  <a:lnTo>
                    <a:pt x="2718" y="213"/>
                  </a:lnTo>
                  <a:lnTo>
                    <a:pt x="2720" y="188"/>
                  </a:lnTo>
                  <a:lnTo>
                    <a:pt x="2725" y="164"/>
                  </a:lnTo>
                  <a:lnTo>
                    <a:pt x="2736" y="141"/>
                  </a:lnTo>
                  <a:lnTo>
                    <a:pt x="2751" y="121"/>
                  </a:lnTo>
                  <a:lnTo>
                    <a:pt x="2770" y="104"/>
                  </a:lnTo>
                  <a:lnTo>
                    <a:pt x="2793" y="91"/>
                  </a:lnTo>
                  <a:lnTo>
                    <a:pt x="2838" y="72"/>
                  </a:lnTo>
                  <a:lnTo>
                    <a:pt x="2885" y="53"/>
                  </a:lnTo>
                  <a:lnTo>
                    <a:pt x="2934" y="37"/>
                  </a:lnTo>
                  <a:lnTo>
                    <a:pt x="2985" y="22"/>
                  </a:lnTo>
                  <a:lnTo>
                    <a:pt x="3036" y="11"/>
                  </a:lnTo>
                  <a:lnTo>
                    <a:pt x="3086" y="3"/>
                  </a:lnTo>
                  <a:lnTo>
                    <a:pt x="313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613" name="Google Shape;613;p18"/>
            <p:cNvSpPr/>
            <p:nvPr/>
          </p:nvSpPr>
          <p:spPr>
            <a:xfrm>
              <a:off x="396875" y="5838826"/>
              <a:ext cx="542925" cy="423863"/>
            </a:xfrm>
            <a:custGeom>
              <a:rect b="b" l="l" r="r" t="t"/>
              <a:pathLst>
                <a:path extrusionOk="0" h="1069" w="1368">
                  <a:moveTo>
                    <a:pt x="1368" y="0"/>
                  </a:moveTo>
                  <a:lnTo>
                    <a:pt x="1365" y="69"/>
                  </a:lnTo>
                  <a:lnTo>
                    <a:pt x="1358" y="139"/>
                  </a:lnTo>
                  <a:lnTo>
                    <a:pt x="1347" y="207"/>
                  </a:lnTo>
                  <a:lnTo>
                    <a:pt x="1330" y="274"/>
                  </a:lnTo>
                  <a:lnTo>
                    <a:pt x="1309" y="341"/>
                  </a:lnTo>
                  <a:lnTo>
                    <a:pt x="1284" y="406"/>
                  </a:lnTo>
                  <a:lnTo>
                    <a:pt x="1255" y="469"/>
                  </a:lnTo>
                  <a:lnTo>
                    <a:pt x="1222" y="530"/>
                  </a:lnTo>
                  <a:lnTo>
                    <a:pt x="1185" y="590"/>
                  </a:lnTo>
                  <a:lnTo>
                    <a:pt x="1144" y="648"/>
                  </a:lnTo>
                  <a:lnTo>
                    <a:pt x="1098" y="703"/>
                  </a:lnTo>
                  <a:lnTo>
                    <a:pt x="1048" y="756"/>
                  </a:lnTo>
                  <a:lnTo>
                    <a:pt x="994" y="805"/>
                  </a:lnTo>
                  <a:lnTo>
                    <a:pt x="936" y="852"/>
                  </a:lnTo>
                  <a:lnTo>
                    <a:pt x="871" y="897"/>
                  </a:lnTo>
                  <a:lnTo>
                    <a:pt x="804" y="938"/>
                  </a:lnTo>
                  <a:lnTo>
                    <a:pt x="734" y="972"/>
                  </a:lnTo>
                  <a:lnTo>
                    <a:pt x="663" y="1002"/>
                  </a:lnTo>
                  <a:lnTo>
                    <a:pt x="592" y="1026"/>
                  </a:lnTo>
                  <a:lnTo>
                    <a:pt x="518" y="1044"/>
                  </a:lnTo>
                  <a:lnTo>
                    <a:pt x="443" y="1058"/>
                  </a:lnTo>
                  <a:lnTo>
                    <a:pt x="369" y="1066"/>
                  </a:lnTo>
                  <a:lnTo>
                    <a:pt x="294" y="1069"/>
                  </a:lnTo>
                  <a:lnTo>
                    <a:pt x="220" y="1067"/>
                  </a:lnTo>
                  <a:lnTo>
                    <a:pt x="146" y="1060"/>
                  </a:lnTo>
                  <a:lnTo>
                    <a:pt x="73" y="1049"/>
                  </a:lnTo>
                  <a:lnTo>
                    <a:pt x="0" y="1031"/>
                  </a:lnTo>
                  <a:lnTo>
                    <a:pt x="91" y="973"/>
                  </a:lnTo>
                  <a:lnTo>
                    <a:pt x="186" y="911"/>
                  </a:lnTo>
                  <a:lnTo>
                    <a:pt x="284" y="846"/>
                  </a:lnTo>
                  <a:lnTo>
                    <a:pt x="384" y="777"/>
                  </a:lnTo>
                  <a:lnTo>
                    <a:pt x="487" y="706"/>
                  </a:lnTo>
                  <a:lnTo>
                    <a:pt x="592" y="630"/>
                  </a:lnTo>
                  <a:lnTo>
                    <a:pt x="696" y="553"/>
                  </a:lnTo>
                  <a:lnTo>
                    <a:pt x="803" y="472"/>
                  </a:lnTo>
                  <a:lnTo>
                    <a:pt x="905" y="390"/>
                  </a:lnTo>
                  <a:lnTo>
                    <a:pt x="1006" y="310"/>
                  </a:lnTo>
                  <a:lnTo>
                    <a:pt x="1102" y="230"/>
                  </a:lnTo>
                  <a:lnTo>
                    <a:pt x="1195" y="152"/>
                  </a:lnTo>
                  <a:lnTo>
                    <a:pt x="1284" y="76"/>
                  </a:lnTo>
                  <a:lnTo>
                    <a:pt x="1368"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614" name="Google Shape;614;p18"/>
          <p:cNvSpPr/>
          <p:nvPr/>
        </p:nvSpPr>
        <p:spPr>
          <a:xfrm>
            <a:off x="8226865" y="3517204"/>
            <a:ext cx="477007" cy="449181"/>
          </a:xfrm>
          <a:custGeom>
            <a:rect b="b" l="l" r="r" t="t"/>
            <a:pathLst>
              <a:path extrusionOk="0" h="3535" w="3749">
                <a:moveTo>
                  <a:pt x="903" y="1843"/>
                </a:moveTo>
                <a:lnTo>
                  <a:pt x="1133" y="1843"/>
                </a:lnTo>
                <a:lnTo>
                  <a:pt x="1131" y="1843"/>
                </a:lnTo>
                <a:lnTo>
                  <a:pt x="1124" y="1845"/>
                </a:lnTo>
                <a:lnTo>
                  <a:pt x="1112" y="1848"/>
                </a:lnTo>
                <a:lnTo>
                  <a:pt x="1100" y="1852"/>
                </a:lnTo>
                <a:lnTo>
                  <a:pt x="1082" y="1859"/>
                </a:lnTo>
                <a:lnTo>
                  <a:pt x="1065" y="1868"/>
                </a:lnTo>
                <a:lnTo>
                  <a:pt x="1046" y="1880"/>
                </a:lnTo>
                <a:lnTo>
                  <a:pt x="1025" y="1895"/>
                </a:lnTo>
                <a:lnTo>
                  <a:pt x="1005" y="1912"/>
                </a:lnTo>
                <a:lnTo>
                  <a:pt x="985" y="1934"/>
                </a:lnTo>
                <a:lnTo>
                  <a:pt x="967" y="1959"/>
                </a:lnTo>
                <a:lnTo>
                  <a:pt x="950" y="1989"/>
                </a:lnTo>
                <a:lnTo>
                  <a:pt x="936" y="2022"/>
                </a:lnTo>
                <a:lnTo>
                  <a:pt x="903" y="2022"/>
                </a:lnTo>
                <a:lnTo>
                  <a:pt x="880" y="2020"/>
                </a:lnTo>
                <a:lnTo>
                  <a:pt x="858" y="2011"/>
                </a:lnTo>
                <a:lnTo>
                  <a:pt x="840" y="1997"/>
                </a:lnTo>
                <a:lnTo>
                  <a:pt x="826" y="1979"/>
                </a:lnTo>
                <a:lnTo>
                  <a:pt x="817" y="1957"/>
                </a:lnTo>
                <a:lnTo>
                  <a:pt x="813" y="1933"/>
                </a:lnTo>
                <a:lnTo>
                  <a:pt x="817" y="1908"/>
                </a:lnTo>
                <a:lnTo>
                  <a:pt x="826" y="1888"/>
                </a:lnTo>
                <a:lnTo>
                  <a:pt x="840" y="1869"/>
                </a:lnTo>
                <a:lnTo>
                  <a:pt x="858" y="1856"/>
                </a:lnTo>
                <a:lnTo>
                  <a:pt x="880" y="1846"/>
                </a:lnTo>
                <a:lnTo>
                  <a:pt x="903" y="1843"/>
                </a:lnTo>
                <a:close/>
                <a:moveTo>
                  <a:pt x="903" y="1315"/>
                </a:moveTo>
                <a:lnTo>
                  <a:pt x="2245" y="1315"/>
                </a:lnTo>
                <a:lnTo>
                  <a:pt x="2269" y="1319"/>
                </a:lnTo>
                <a:lnTo>
                  <a:pt x="2291" y="1328"/>
                </a:lnTo>
                <a:lnTo>
                  <a:pt x="2309" y="1342"/>
                </a:lnTo>
                <a:lnTo>
                  <a:pt x="2323" y="1360"/>
                </a:lnTo>
                <a:lnTo>
                  <a:pt x="2332" y="1382"/>
                </a:lnTo>
                <a:lnTo>
                  <a:pt x="2336" y="1405"/>
                </a:lnTo>
                <a:lnTo>
                  <a:pt x="2332" y="1429"/>
                </a:lnTo>
                <a:lnTo>
                  <a:pt x="2323" y="1451"/>
                </a:lnTo>
                <a:lnTo>
                  <a:pt x="2309" y="1469"/>
                </a:lnTo>
                <a:lnTo>
                  <a:pt x="2291" y="1483"/>
                </a:lnTo>
                <a:lnTo>
                  <a:pt x="2269" y="1492"/>
                </a:lnTo>
                <a:lnTo>
                  <a:pt x="2245" y="1496"/>
                </a:lnTo>
                <a:lnTo>
                  <a:pt x="903" y="1496"/>
                </a:lnTo>
                <a:lnTo>
                  <a:pt x="880" y="1492"/>
                </a:lnTo>
                <a:lnTo>
                  <a:pt x="858" y="1483"/>
                </a:lnTo>
                <a:lnTo>
                  <a:pt x="840" y="1469"/>
                </a:lnTo>
                <a:lnTo>
                  <a:pt x="826" y="1451"/>
                </a:lnTo>
                <a:lnTo>
                  <a:pt x="817" y="1429"/>
                </a:lnTo>
                <a:lnTo>
                  <a:pt x="813" y="1405"/>
                </a:lnTo>
                <a:lnTo>
                  <a:pt x="817" y="1382"/>
                </a:lnTo>
                <a:lnTo>
                  <a:pt x="826" y="1360"/>
                </a:lnTo>
                <a:lnTo>
                  <a:pt x="840" y="1342"/>
                </a:lnTo>
                <a:lnTo>
                  <a:pt x="858" y="1328"/>
                </a:lnTo>
                <a:lnTo>
                  <a:pt x="880" y="1319"/>
                </a:lnTo>
                <a:lnTo>
                  <a:pt x="903" y="1315"/>
                </a:lnTo>
                <a:close/>
                <a:moveTo>
                  <a:pt x="405" y="1039"/>
                </a:moveTo>
                <a:lnTo>
                  <a:pt x="405" y="1221"/>
                </a:lnTo>
                <a:lnTo>
                  <a:pt x="276" y="1221"/>
                </a:lnTo>
                <a:lnTo>
                  <a:pt x="258" y="1222"/>
                </a:lnTo>
                <a:lnTo>
                  <a:pt x="239" y="1228"/>
                </a:lnTo>
                <a:lnTo>
                  <a:pt x="222" y="1237"/>
                </a:lnTo>
                <a:lnTo>
                  <a:pt x="208" y="1249"/>
                </a:lnTo>
                <a:lnTo>
                  <a:pt x="196" y="1264"/>
                </a:lnTo>
                <a:lnTo>
                  <a:pt x="188" y="1280"/>
                </a:lnTo>
                <a:lnTo>
                  <a:pt x="182" y="1298"/>
                </a:lnTo>
                <a:lnTo>
                  <a:pt x="180" y="1316"/>
                </a:lnTo>
                <a:lnTo>
                  <a:pt x="180" y="3258"/>
                </a:lnTo>
                <a:lnTo>
                  <a:pt x="183" y="3283"/>
                </a:lnTo>
                <a:lnTo>
                  <a:pt x="194" y="3306"/>
                </a:lnTo>
                <a:lnTo>
                  <a:pt x="208" y="3326"/>
                </a:lnTo>
                <a:lnTo>
                  <a:pt x="228" y="3341"/>
                </a:lnTo>
                <a:lnTo>
                  <a:pt x="251" y="3350"/>
                </a:lnTo>
                <a:lnTo>
                  <a:pt x="276" y="3353"/>
                </a:lnTo>
                <a:lnTo>
                  <a:pt x="409" y="3353"/>
                </a:lnTo>
                <a:lnTo>
                  <a:pt x="1037" y="2080"/>
                </a:lnTo>
                <a:lnTo>
                  <a:pt x="1054" y="2050"/>
                </a:lnTo>
                <a:lnTo>
                  <a:pt x="1074" y="2022"/>
                </a:lnTo>
                <a:lnTo>
                  <a:pt x="1098" y="1998"/>
                </a:lnTo>
                <a:lnTo>
                  <a:pt x="1124" y="1979"/>
                </a:lnTo>
                <a:lnTo>
                  <a:pt x="1151" y="1964"/>
                </a:lnTo>
                <a:lnTo>
                  <a:pt x="1181" y="1954"/>
                </a:lnTo>
                <a:lnTo>
                  <a:pt x="1211" y="1951"/>
                </a:lnTo>
                <a:lnTo>
                  <a:pt x="2748" y="1951"/>
                </a:lnTo>
                <a:lnTo>
                  <a:pt x="2749" y="1437"/>
                </a:lnTo>
                <a:lnTo>
                  <a:pt x="2781" y="1443"/>
                </a:lnTo>
                <a:lnTo>
                  <a:pt x="2812" y="1454"/>
                </a:lnTo>
                <a:lnTo>
                  <a:pt x="2840" y="1469"/>
                </a:lnTo>
                <a:lnTo>
                  <a:pt x="2865" y="1489"/>
                </a:lnTo>
                <a:lnTo>
                  <a:pt x="2887" y="1513"/>
                </a:lnTo>
                <a:lnTo>
                  <a:pt x="2904" y="1539"/>
                </a:lnTo>
                <a:lnTo>
                  <a:pt x="2917" y="1568"/>
                </a:lnTo>
                <a:lnTo>
                  <a:pt x="2925" y="1600"/>
                </a:lnTo>
                <a:lnTo>
                  <a:pt x="2929" y="1634"/>
                </a:lnTo>
                <a:lnTo>
                  <a:pt x="2929" y="1951"/>
                </a:lnTo>
                <a:lnTo>
                  <a:pt x="3633" y="1951"/>
                </a:lnTo>
                <a:lnTo>
                  <a:pt x="3656" y="1953"/>
                </a:lnTo>
                <a:lnTo>
                  <a:pt x="3677" y="1959"/>
                </a:lnTo>
                <a:lnTo>
                  <a:pt x="3696" y="1968"/>
                </a:lnTo>
                <a:lnTo>
                  <a:pt x="3714" y="1981"/>
                </a:lnTo>
                <a:lnTo>
                  <a:pt x="3728" y="1997"/>
                </a:lnTo>
                <a:lnTo>
                  <a:pt x="3739" y="2016"/>
                </a:lnTo>
                <a:lnTo>
                  <a:pt x="3747" y="2038"/>
                </a:lnTo>
                <a:lnTo>
                  <a:pt x="3749" y="2062"/>
                </a:lnTo>
                <a:lnTo>
                  <a:pt x="3747" y="2089"/>
                </a:lnTo>
                <a:lnTo>
                  <a:pt x="3740" y="2116"/>
                </a:lnTo>
                <a:lnTo>
                  <a:pt x="3726" y="2148"/>
                </a:lnTo>
                <a:lnTo>
                  <a:pt x="3064" y="3405"/>
                </a:lnTo>
                <a:lnTo>
                  <a:pt x="3049" y="3429"/>
                </a:lnTo>
                <a:lnTo>
                  <a:pt x="3030" y="3452"/>
                </a:lnTo>
                <a:lnTo>
                  <a:pt x="3006" y="3474"/>
                </a:lnTo>
                <a:lnTo>
                  <a:pt x="2980" y="3493"/>
                </a:lnTo>
                <a:lnTo>
                  <a:pt x="2953" y="3510"/>
                </a:lnTo>
                <a:lnTo>
                  <a:pt x="2924" y="3522"/>
                </a:lnTo>
                <a:lnTo>
                  <a:pt x="2896" y="3531"/>
                </a:lnTo>
                <a:lnTo>
                  <a:pt x="2868" y="3534"/>
                </a:lnTo>
                <a:lnTo>
                  <a:pt x="212" y="3535"/>
                </a:lnTo>
                <a:lnTo>
                  <a:pt x="179" y="3531"/>
                </a:lnTo>
                <a:lnTo>
                  <a:pt x="145" y="3525"/>
                </a:lnTo>
                <a:lnTo>
                  <a:pt x="116" y="3512"/>
                </a:lnTo>
                <a:lnTo>
                  <a:pt x="87" y="3493"/>
                </a:lnTo>
                <a:lnTo>
                  <a:pt x="62" y="3473"/>
                </a:lnTo>
                <a:lnTo>
                  <a:pt x="40" y="3446"/>
                </a:lnTo>
                <a:lnTo>
                  <a:pt x="23" y="3419"/>
                </a:lnTo>
                <a:lnTo>
                  <a:pt x="10" y="3388"/>
                </a:lnTo>
                <a:lnTo>
                  <a:pt x="2" y="3356"/>
                </a:lnTo>
                <a:lnTo>
                  <a:pt x="0" y="3322"/>
                </a:lnTo>
                <a:lnTo>
                  <a:pt x="0" y="1252"/>
                </a:lnTo>
                <a:lnTo>
                  <a:pt x="3" y="1214"/>
                </a:lnTo>
                <a:lnTo>
                  <a:pt x="14" y="1179"/>
                </a:lnTo>
                <a:lnTo>
                  <a:pt x="30" y="1145"/>
                </a:lnTo>
                <a:lnTo>
                  <a:pt x="50" y="1115"/>
                </a:lnTo>
                <a:lnTo>
                  <a:pt x="76" y="1090"/>
                </a:lnTo>
                <a:lnTo>
                  <a:pt x="105" y="1069"/>
                </a:lnTo>
                <a:lnTo>
                  <a:pt x="137" y="1053"/>
                </a:lnTo>
                <a:lnTo>
                  <a:pt x="174" y="1043"/>
                </a:lnTo>
                <a:lnTo>
                  <a:pt x="212" y="1039"/>
                </a:lnTo>
                <a:lnTo>
                  <a:pt x="405" y="1039"/>
                </a:lnTo>
                <a:close/>
                <a:moveTo>
                  <a:pt x="903" y="792"/>
                </a:moveTo>
                <a:lnTo>
                  <a:pt x="2245" y="792"/>
                </a:lnTo>
                <a:lnTo>
                  <a:pt x="2269" y="795"/>
                </a:lnTo>
                <a:lnTo>
                  <a:pt x="2291" y="804"/>
                </a:lnTo>
                <a:lnTo>
                  <a:pt x="2309" y="818"/>
                </a:lnTo>
                <a:lnTo>
                  <a:pt x="2323" y="836"/>
                </a:lnTo>
                <a:lnTo>
                  <a:pt x="2332" y="858"/>
                </a:lnTo>
                <a:lnTo>
                  <a:pt x="2336" y="882"/>
                </a:lnTo>
                <a:lnTo>
                  <a:pt x="2332" y="906"/>
                </a:lnTo>
                <a:lnTo>
                  <a:pt x="2323" y="927"/>
                </a:lnTo>
                <a:lnTo>
                  <a:pt x="2309" y="945"/>
                </a:lnTo>
                <a:lnTo>
                  <a:pt x="2291" y="959"/>
                </a:lnTo>
                <a:lnTo>
                  <a:pt x="2269" y="968"/>
                </a:lnTo>
                <a:lnTo>
                  <a:pt x="2245" y="972"/>
                </a:lnTo>
                <a:lnTo>
                  <a:pt x="903" y="972"/>
                </a:lnTo>
                <a:lnTo>
                  <a:pt x="880" y="968"/>
                </a:lnTo>
                <a:lnTo>
                  <a:pt x="858" y="959"/>
                </a:lnTo>
                <a:lnTo>
                  <a:pt x="840" y="945"/>
                </a:lnTo>
                <a:lnTo>
                  <a:pt x="826" y="927"/>
                </a:lnTo>
                <a:lnTo>
                  <a:pt x="817" y="906"/>
                </a:lnTo>
                <a:lnTo>
                  <a:pt x="813" y="882"/>
                </a:lnTo>
                <a:lnTo>
                  <a:pt x="817" y="858"/>
                </a:lnTo>
                <a:lnTo>
                  <a:pt x="826" y="836"/>
                </a:lnTo>
                <a:lnTo>
                  <a:pt x="840" y="818"/>
                </a:lnTo>
                <a:lnTo>
                  <a:pt x="858" y="804"/>
                </a:lnTo>
                <a:lnTo>
                  <a:pt x="880" y="795"/>
                </a:lnTo>
                <a:lnTo>
                  <a:pt x="903" y="792"/>
                </a:lnTo>
                <a:close/>
                <a:moveTo>
                  <a:pt x="2166" y="261"/>
                </a:moveTo>
                <a:lnTo>
                  <a:pt x="2166" y="497"/>
                </a:lnTo>
                <a:lnTo>
                  <a:pt x="2383" y="497"/>
                </a:lnTo>
                <a:lnTo>
                  <a:pt x="2166" y="261"/>
                </a:lnTo>
                <a:close/>
                <a:moveTo>
                  <a:pt x="702" y="0"/>
                </a:moveTo>
                <a:lnTo>
                  <a:pt x="2090" y="0"/>
                </a:lnTo>
                <a:lnTo>
                  <a:pt x="2112" y="4"/>
                </a:lnTo>
                <a:lnTo>
                  <a:pt x="2133" y="12"/>
                </a:lnTo>
                <a:lnTo>
                  <a:pt x="2149" y="26"/>
                </a:lnTo>
                <a:lnTo>
                  <a:pt x="2598" y="515"/>
                </a:lnTo>
                <a:lnTo>
                  <a:pt x="2609" y="531"/>
                </a:lnTo>
                <a:lnTo>
                  <a:pt x="2617" y="550"/>
                </a:lnTo>
                <a:lnTo>
                  <a:pt x="2620" y="569"/>
                </a:lnTo>
                <a:lnTo>
                  <a:pt x="2620" y="1838"/>
                </a:lnTo>
                <a:lnTo>
                  <a:pt x="2474" y="1838"/>
                </a:lnTo>
                <a:lnTo>
                  <a:pt x="2474" y="680"/>
                </a:lnTo>
                <a:lnTo>
                  <a:pt x="2471" y="665"/>
                </a:lnTo>
                <a:lnTo>
                  <a:pt x="2463" y="653"/>
                </a:lnTo>
                <a:lnTo>
                  <a:pt x="2451" y="645"/>
                </a:lnTo>
                <a:lnTo>
                  <a:pt x="2438" y="643"/>
                </a:lnTo>
                <a:lnTo>
                  <a:pt x="2094" y="643"/>
                </a:lnTo>
                <a:lnTo>
                  <a:pt x="2074" y="641"/>
                </a:lnTo>
                <a:lnTo>
                  <a:pt x="2057" y="633"/>
                </a:lnTo>
                <a:lnTo>
                  <a:pt x="2042" y="621"/>
                </a:lnTo>
                <a:lnTo>
                  <a:pt x="2031" y="606"/>
                </a:lnTo>
                <a:lnTo>
                  <a:pt x="2023" y="589"/>
                </a:lnTo>
                <a:lnTo>
                  <a:pt x="2021" y="569"/>
                </a:lnTo>
                <a:lnTo>
                  <a:pt x="2021" y="183"/>
                </a:lnTo>
                <a:lnTo>
                  <a:pt x="2018" y="168"/>
                </a:lnTo>
                <a:lnTo>
                  <a:pt x="2010" y="157"/>
                </a:lnTo>
                <a:lnTo>
                  <a:pt x="1999" y="150"/>
                </a:lnTo>
                <a:lnTo>
                  <a:pt x="1985" y="146"/>
                </a:lnTo>
                <a:lnTo>
                  <a:pt x="702" y="146"/>
                </a:lnTo>
                <a:lnTo>
                  <a:pt x="691" y="149"/>
                </a:lnTo>
                <a:lnTo>
                  <a:pt x="683" y="154"/>
                </a:lnTo>
                <a:lnTo>
                  <a:pt x="676" y="164"/>
                </a:lnTo>
                <a:lnTo>
                  <a:pt x="675" y="174"/>
                </a:lnTo>
                <a:lnTo>
                  <a:pt x="675" y="2552"/>
                </a:lnTo>
                <a:lnTo>
                  <a:pt x="562" y="2779"/>
                </a:lnTo>
                <a:lnTo>
                  <a:pt x="561" y="2779"/>
                </a:lnTo>
                <a:lnTo>
                  <a:pt x="558" y="2777"/>
                </a:lnTo>
                <a:lnTo>
                  <a:pt x="552" y="2775"/>
                </a:lnTo>
                <a:lnTo>
                  <a:pt x="545" y="2769"/>
                </a:lnTo>
                <a:lnTo>
                  <a:pt x="540" y="2761"/>
                </a:lnTo>
                <a:lnTo>
                  <a:pt x="534" y="2750"/>
                </a:lnTo>
                <a:lnTo>
                  <a:pt x="530" y="2734"/>
                </a:lnTo>
                <a:lnTo>
                  <a:pt x="528" y="2712"/>
                </a:lnTo>
                <a:lnTo>
                  <a:pt x="528" y="2657"/>
                </a:lnTo>
                <a:lnTo>
                  <a:pt x="528" y="2596"/>
                </a:lnTo>
                <a:lnTo>
                  <a:pt x="527" y="2529"/>
                </a:lnTo>
                <a:lnTo>
                  <a:pt x="527" y="2458"/>
                </a:lnTo>
                <a:lnTo>
                  <a:pt x="527" y="2383"/>
                </a:lnTo>
                <a:lnTo>
                  <a:pt x="527" y="2304"/>
                </a:lnTo>
                <a:lnTo>
                  <a:pt x="526" y="2221"/>
                </a:lnTo>
                <a:lnTo>
                  <a:pt x="526" y="2136"/>
                </a:lnTo>
                <a:lnTo>
                  <a:pt x="526" y="2048"/>
                </a:lnTo>
                <a:lnTo>
                  <a:pt x="526" y="1958"/>
                </a:lnTo>
                <a:lnTo>
                  <a:pt x="526" y="1866"/>
                </a:lnTo>
                <a:lnTo>
                  <a:pt x="526" y="1773"/>
                </a:lnTo>
                <a:lnTo>
                  <a:pt x="526" y="1677"/>
                </a:lnTo>
                <a:lnTo>
                  <a:pt x="526" y="1583"/>
                </a:lnTo>
                <a:lnTo>
                  <a:pt x="526" y="1488"/>
                </a:lnTo>
                <a:lnTo>
                  <a:pt x="526" y="1392"/>
                </a:lnTo>
                <a:lnTo>
                  <a:pt x="526" y="1298"/>
                </a:lnTo>
                <a:lnTo>
                  <a:pt x="526" y="1205"/>
                </a:lnTo>
                <a:lnTo>
                  <a:pt x="527" y="1114"/>
                </a:lnTo>
                <a:lnTo>
                  <a:pt x="527" y="1023"/>
                </a:lnTo>
                <a:lnTo>
                  <a:pt x="527" y="936"/>
                </a:lnTo>
                <a:lnTo>
                  <a:pt x="527" y="851"/>
                </a:lnTo>
                <a:lnTo>
                  <a:pt x="527" y="769"/>
                </a:lnTo>
                <a:lnTo>
                  <a:pt x="527" y="691"/>
                </a:lnTo>
                <a:lnTo>
                  <a:pt x="527" y="616"/>
                </a:lnTo>
                <a:lnTo>
                  <a:pt x="527" y="548"/>
                </a:lnTo>
                <a:lnTo>
                  <a:pt x="528" y="482"/>
                </a:lnTo>
                <a:lnTo>
                  <a:pt x="528" y="421"/>
                </a:lnTo>
                <a:lnTo>
                  <a:pt x="528" y="367"/>
                </a:lnTo>
                <a:lnTo>
                  <a:pt x="528" y="319"/>
                </a:lnTo>
                <a:lnTo>
                  <a:pt x="528" y="276"/>
                </a:lnTo>
                <a:lnTo>
                  <a:pt x="528" y="241"/>
                </a:lnTo>
                <a:lnTo>
                  <a:pt x="528" y="212"/>
                </a:lnTo>
                <a:lnTo>
                  <a:pt x="528" y="191"/>
                </a:lnTo>
                <a:lnTo>
                  <a:pt x="528" y="179"/>
                </a:lnTo>
                <a:lnTo>
                  <a:pt x="528" y="174"/>
                </a:lnTo>
                <a:lnTo>
                  <a:pt x="531" y="139"/>
                </a:lnTo>
                <a:lnTo>
                  <a:pt x="542" y="106"/>
                </a:lnTo>
                <a:lnTo>
                  <a:pt x="558" y="77"/>
                </a:lnTo>
                <a:lnTo>
                  <a:pt x="580" y="51"/>
                </a:lnTo>
                <a:lnTo>
                  <a:pt x="605" y="30"/>
                </a:lnTo>
                <a:lnTo>
                  <a:pt x="635" y="14"/>
                </a:lnTo>
                <a:lnTo>
                  <a:pt x="667" y="4"/>
                </a:lnTo>
                <a:lnTo>
                  <a:pt x="702"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615" name="Google Shape;615;p18"/>
          <p:cNvSpPr/>
          <p:nvPr/>
        </p:nvSpPr>
        <p:spPr>
          <a:xfrm>
            <a:off x="9761536" y="3477025"/>
            <a:ext cx="429059" cy="408271"/>
          </a:xfrm>
          <a:custGeom>
            <a:rect b="b" l="l" r="r" t="t"/>
            <a:pathLst>
              <a:path extrusionOk="0" h="3630" w="3813">
                <a:moveTo>
                  <a:pt x="3813" y="1583"/>
                </a:moveTo>
                <a:lnTo>
                  <a:pt x="3813" y="3157"/>
                </a:lnTo>
                <a:lnTo>
                  <a:pt x="3809" y="3200"/>
                </a:lnTo>
                <a:lnTo>
                  <a:pt x="3799" y="3240"/>
                </a:lnTo>
                <a:lnTo>
                  <a:pt x="3781" y="3278"/>
                </a:lnTo>
                <a:lnTo>
                  <a:pt x="3758" y="3312"/>
                </a:lnTo>
                <a:lnTo>
                  <a:pt x="3729" y="3343"/>
                </a:lnTo>
                <a:lnTo>
                  <a:pt x="3696" y="3371"/>
                </a:lnTo>
                <a:lnTo>
                  <a:pt x="3655" y="3395"/>
                </a:lnTo>
                <a:lnTo>
                  <a:pt x="3611" y="3415"/>
                </a:lnTo>
                <a:lnTo>
                  <a:pt x="3563" y="3430"/>
                </a:lnTo>
                <a:lnTo>
                  <a:pt x="3521" y="3438"/>
                </a:lnTo>
                <a:lnTo>
                  <a:pt x="3479" y="3441"/>
                </a:lnTo>
                <a:lnTo>
                  <a:pt x="3440" y="3441"/>
                </a:lnTo>
                <a:lnTo>
                  <a:pt x="3402" y="3436"/>
                </a:lnTo>
                <a:lnTo>
                  <a:pt x="3365" y="3427"/>
                </a:lnTo>
                <a:lnTo>
                  <a:pt x="3331" y="3416"/>
                </a:lnTo>
                <a:lnTo>
                  <a:pt x="3300" y="3400"/>
                </a:lnTo>
                <a:lnTo>
                  <a:pt x="3272" y="3380"/>
                </a:lnTo>
                <a:lnTo>
                  <a:pt x="3248" y="3358"/>
                </a:lnTo>
                <a:lnTo>
                  <a:pt x="3227" y="3333"/>
                </a:lnTo>
                <a:lnTo>
                  <a:pt x="3212" y="3304"/>
                </a:lnTo>
                <a:lnTo>
                  <a:pt x="3201" y="3274"/>
                </a:lnTo>
                <a:lnTo>
                  <a:pt x="3195" y="3235"/>
                </a:lnTo>
                <a:lnTo>
                  <a:pt x="3198" y="3197"/>
                </a:lnTo>
                <a:lnTo>
                  <a:pt x="3208" y="3159"/>
                </a:lnTo>
                <a:lnTo>
                  <a:pt x="3224" y="3123"/>
                </a:lnTo>
                <a:lnTo>
                  <a:pt x="3249" y="3088"/>
                </a:lnTo>
                <a:lnTo>
                  <a:pt x="3278" y="3057"/>
                </a:lnTo>
                <a:lnTo>
                  <a:pt x="3314" y="3028"/>
                </a:lnTo>
                <a:lnTo>
                  <a:pt x="3353" y="3003"/>
                </a:lnTo>
                <a:lnTo>
                  <a:pt x="3398" y="2982"/>
                </a:lnTo>
                <a:lnTo>
                  <a:pt x="3446" y="2967"/>
                </a:lnTo>
                <a:lnTo>
                  <a:pt x="3491" y="2959"/>
                </a:lnTo>
                <a:lnTo>
                  <a:pt x="3536" y="2956"/>
                </a:lnTo>
                <a:lnTo>
                  <a:pt x="3579" y="2957"/>
                </a:lnTo>
                <a:lnTo>
                  <a:pt x="3619" y="2964"/>
                </a:lnTo>
                <a:lnTo>
                  <a:pt x="3659" y="2974"/>
                </a:lnTo>
                <a:lnTo>
                  <a:pt x="3659" y="2027"/>
                </a:lnTo>
                <a:lnTo>
                  <a:pt x="2802" y="2182"/>
                </a:lnTo>
                <a:lnTo>
                  <a:pt x="2797" y="3362"/>
                </a:lnTo>
                <a:lnTo>
                  <a:pt x="2794" y="3399"/>
                </a:lnTo>
                <a:lnTo>
                  <a:pt x="2783" y="3435"/>
                </a:lnTo>
                <a:lnTo>
                  <a:pt x="2766" y="3470"/>
                </a:lnTo>
                <a:lnTo>
                  <a:pt x="2741" y="3503"/>
                </a:lnTo>
                <a:lnTo>
                  <a:pt x="2712" y="3533"/>
                </a:lnTo>
                <a:lnTo>
                  <a:pt x="2679" y="3561"/>
                </a:lnTo>
                <a:lnTo>
                  <a:pt x="2639" y="3585"/>
                </a:lnTo>
                <a:lnTo>
                  <a:pt x="2597" y="3604"/>
                </a:lnTo>
                <a:lnTo>
                  <a:pt x="2549" y="3618"/>
                </a:lnTo>
                <a:lnTo>
                  <a:pt x="2507" y="3626"/>
                </a:lnTo>
                <a:lnTo>
                  <a:pt x="2467" y="3630"/>
                </a:lnTo>
                <a:lnTo>
                  <a:pt x="2426" y="3629"/>
                </a:lnTo>
                <a:lnTo>
                  <a:pt x="2387" y="3623"/>
                </a:lnTo>
                <a:lnTo>
                  <a:pt x="2350" y="3614"/>
                </a:lnTo>
                <a:lnTo>
                  <a:pt x="2315" y="3601"/>
                </a:lnTo>
                <a:lnTo>
                  <a:pt x="2284" y="3585"/>
                </a:lnTo>
                <a:lnTo>
                  <a:pt x="2256" y="3566"/>
                </a:lnTo>
                <a:lnTo>
                  <a:pt x="2232" y="3543"/>
                </a:lnTo>
                <a:lnTo>
                  <a:pt x="2213" y="3519"/>
                </a:lnTo>
                <a:lnTo>
                  <a:pt x="2199" y="3493"/>
                </a:lnTo>
                <a:lnTo>
                  <a:pt x="2191" y="3465"/>
                </a:lnTo>
                <a:lnTo>
                  <a:pt x="2187" y="3426"/>
                </a:lnTo>
                <a:lnTo>
                  <a:pt x="2189" y="3388"/>
                </a:lnTo>
                <a:lnTo>
                  <a:pt x="2198" y="3351"/>
                </a:lnTo>
                <a:lnTo>
                  <a:pt x="2216" y="3316"/>
                </a:lnTo>
                <a:lnTo>
                  <a:pt x="2239" y="3281"/>
                </a:lnTo>
                <a:lnTo>
                  <a:pt x="2268" y="3249"/>
                </a:lnTo>
                <a:lnTo>
                  <a:pt x="2302" y="3221"/>
                </a:lnTo>
                <a:lnTo>
                  <a:pt x="2342" y="3196"/>
                </a:lnTo>
                <a:lnTo>
                  <a:pt x="2386" y="3177"/>
                </a:lnTo>
                <a:lnTo>
                  <a:pt x="2434" y="3162"/>
                </a:lnTo>
                <a:lnTo>
                  <a:pt x="2479" y="3152"/>
                </a:lnTo>
                <a:lnTo>
                  <a:pt x="2523" y="3150"/>
                </a:lnTo>
                <a:lnTo>
                  <a:pt x="2564" y="3151"/>
                </a:lnTo>
                <a:lnTo>
                  <a:pt x="2605" y="3157"/>
                </a:lnTo>
                <a:lnTo>
                  <a:pt x="2643" y="3169"/>
                </a:lnTo>
                <a:lnTo>
                  <a:pt x="2643" y="1772"/>
                </a:lnTo>
                <a:lnTo>
                  <a:pt x="3813" y="1583"/>
                </a:lnTo>
                <a:close/>
                <a:moveTo>
                  <a:pt x="1829" y="1520"/>
                </a:moveTo>
                <a:lnTo>
                  <a:pt x="1785" y="1523"/>
                </a:lnTo>
                <a:lnTo>
                  <a:pt x="1743" y="1532"/>
                </a:lnTo>
                <a:lnTo>
                  <a:pt x="1704" y="1547"/>
                </a:lnTo>
                <a:lnTo>
                  <a:pt x="1667" y="1567"/>
                </a:lnTo>
                <a:lnTo>
                  <a:pt x="1634" y="1592"/>
                </a:lnTo>
                <a:lnTo>
                  <a:pt x="1604" y="1621"/>
                </a:lnTo>
                <a:lnTo>
                  <a:pt x="1580" y="1654"/>
                </a:lnTo>
                <a:lnTo>
                  <a:pt x="1559" y="1690"/>
                </a:lnTo>
                <a:lnTo>
                  <a:pt x="1544" y="1729"/>
                </a:lnTo>
                <a:lnTo>
                  <a:pt x="1535" y="1772"/>
                </a:lnTo>
                <a:lnTo>
                  <a:pt x="1531" y="1814"/>
                </a:lnTo>
                <a:lnTo>
                  <a:pt x="1535" y="1858"/>
                </a:lnTo>
                <a:lnTo>
                  <a:pt x="1544" y="1899"/>
                </a:lnTo>
                <a:lnTo>
                  <a:pt x="1559" y="1938"/>
                </a:lnTo>
                <a:lnTo>
                  <a:pt x="1580" y="1975"/>
                </a:lnTo>
                <a:lnTo>
                  <a:pt x="1604" y="2008"/>
                </a:lnTo>
                <a:lnTo>
                  <a:pt x="1634" y="2037"/>
                </a:lnTo>
                <a:lnTo>
                  <a:pt x="1667" y="2061"/>
                </a:lnTo>
                <a:lnTo>
                  <a:pt x="1704" y="2082"/>
                </a:lnTo>
                <a:lnTo>
                  <a:pt x="1743" y="2097"/>
                </a:lnTo>
                <a:lnTo>
                  <a:pt x="1785" y="2106"/>
                </a:lnTo>
                <a:lnTo>
                  <a:pt x="1829" y="2110"/>
                </a:lnTo>
                <a:lnTo>
                  <a:pt x="1873" y="2106"/>
                </a:lnTo>
                <a:lnTo>
                  <a:pt x="1914" y="2097"/>
                </a:lnTo>
                <a:lnTo>
                  <a:pt x="1954" y="2082"/>
                </a:lnTo>
                <a:lnTo>
                  <a:pt x="1990" y="2061"/>
                </a:lnTo>
                <a:lnTo>
                  <a:pt x="2023" y="2037"/>
                </a:lnTo>
                <a:lnTo>
                  <a:pt x="2052" y="2008"/>
                </a:lnTo>
                <a:lnTo>
                  <a:pt x="2078" y="1975"/>
                </a:lnTo>
                <a:lnTo>
                  <a:pt x="2097" y="1938"/>
                </a:lnTo>
                <a:lnTo>
                  <a:pt x="2113" y="1899"/>
                </a:lnTo>
                <a:lnTo>
                  <a:pt x="2122" y="1858"/>
                </a:lnTo>
                <a:lnTo>
                  <a:pt x="2125" y="1814"/>
                </a:lnTo>
                <a:lnTo>
                  <a:pt x="2122" y="1772"/>
                </a:lnTo>
                <a:lnTo>
                  <a:pt x="2113" y="1729"/>
                </a:lnTo>
                <a:lnTo>
                  <a:pt x="2097" y="1690"/>
                </a:lnTo>
                <a:lnTo>
                  <a:pt x="2078" y="1654"/>
                </a:lnTo>
                <a:lnTo>
                  <a:pt x="2052" y="1621"/>
                </a:lnTo>
                <a:lnTo>
                  <a:pt x="2023" y="1592"/>
                </a:lnTo>
                <a:lnTo>
                  <a:pt x="1990" y="1567"/>
                </a:lnTo>
                <a:lnTo>
                  <a:pt x="1954" y="1547"/>
                </a:lnTo>
                <a:lnTo>
                  <a:pt x="1914" y="1532"/>
                </a:lnTo>
                <a:lnTo>
                  <a:pt x="1873" y="1523"/>
                </a:lnTo>
                <a:lnTo>
                  <a:pt x="1829" y="1520"/>
                </a:lnTo>
                <a:close/>
                <a:moveTo>
                  <a:pt x="1829" y="1401"/>
                </a:moveTo>
                <a:lnTo>
                  <a:pt x="1881" y="1405"/>
                </a:lnTo>
                <a:lnTo>
                  <a:pt x="1931" y="1414"/>
                </a:lnTo>
                <a:lnTo>
                  <a:pt x="1978" y="1430"/>
                </a:lnTo>
                <a:lnTo>
                  <a:pt x="2023" y="1451"/>
                </a:lnTo>
                <a:lnTo>
                  <a:pt x="2066" y="1476"/>
                </a:lnTo>
                <a:lnTo>
                  <a:pt x="2104" y="1506"/>
                </a:lnTo>
                <a:lnTo>
                  <a:pt x="2139" y="1540"/>
                </a:lnTo>
                <a:lnTo>
                  <a:pt x="2169" y="1578"/>
                </a:lnTo>
                <a:lnTo>
                  <a:pt x="2196" y="1621"/>
                </a:lnTo>
                <a:lnTo>
                  <a:pt x="2217" y="1666"/>
                </a:lnTo>
                <a:lnTo>
                  <a:pt x="2232" y="1713"/>
                </a:lnTo>
                <a:lnTo>
                  <a:pt x="2241" y="1762"/>
                </a:lnTo>
                <a:lnTo>
                  <a:pt x="2245" y="1814"/>
                </a:lnTo>
                <a:lnTo>
                  <a:pt x="2241" y="1866"/>
                </a:lnTo>
                <a:lnTo>
                  <a:pt x="2232" y="1916"/>
                </a:lnTo>
                <a:lnTo>
                  <a:pt x="2217" y="1964"/>
                </a:lnTo>
                <a:lnTo>
                  <a:pt x="2196" y="2008"/>
                </a:lnTo>
                <a:lnTo>
                  <a:pt x="2169" y="2050"/>
                </a:lnTo>
                <a:lnTo>
                  <a:pt x="2139" y="2089"/>
                </a:lnTo>
                <a:lnTo>
                  <a:pt x="2104" y="2123"/>
                </a:lnTo>
                <a:lnTo>
                  <a:pt x="2066" y="2153"/>
                </a:lnTo>
                <a:lnTo>
                  <a:pt x="2023" y="2179"/>
                </a:lnTo>
                <a:lnTo>
                  <a:pt x="1978" y="2199"/>
                </a:lnTo>
                <a:lnTo>
                  <a:pt x="1931" y="2214"/>
                </a:lnTo>
                <a:lnTo>
                  <a:pt x="1881" y="2225"/>
                </a:lnTo>
                <a:lnTo>
                  <a:pt x="1829" y="2227"/>
                </a:lnTo>
                <a:lnTo>
                  <a:pt x="1777" y="2225"/>
                </a:lnTo>
                <a:lnTo>
                  <a:pt x="1726" y="2214"/>
                </a:lnTo>
                <a:lnTo>
                  <a:pt x="1678" y="2199"/>
                </a:lnTo>
                <a:lnTo>
                  <a:pt x="1633" y="2179"/>
                </a:lnTo>
                <a:lnTo>
                  <a:pt x="1591" y="2153"/>
                </a:lnTo>
                <a:lnTo>
                  <a:pt x="1553" y="2123"/>
                </a:lnTo>
                <a:lnTo>
                  <a:pt x="1518" y="2089"/>
                </a:lnTo>
                <a:lnTo>
                  <a:pt x="1487" y="2050"/>
                </a:lnTo>
                <a:lnTo>
                  <a:pt x="1462" y="2008"/>
                </a:lnTo>
                <a:lnTo>
                  <a:pt x="1441" y="1964"/>
                </a:lnTo>
                <a:lnTo>
                  <a:pt x="1426" y="1916"/>
                </a:lnTo>
                <a:lnTo>
                  <a:pt x="1416" y="1866"/>
                </a:lnTo>
                <a:lnTo>
                  <a:pt x="1413" y="1814"/>
                </a:lnTo>
                <a:lnTo>
                  <a:pt x="1416" y="1762"/>
                </a:lnTo>
                <a:lnTo>
                  <a:pt x="1426" y="1713"/>
                </a:lnTo>
                <a:lnTo>
                  <a:pt x="1441" y="1666"/>
                </a:lnTo>
                <a:lnTo>
                  <a:pt x="1462" y="1621"/>
                </a:lnTo>
                <a:lnTo>
                  <a:pt x="1487" y="1578"/>
                </a:lnTo>
                <a:lnTo>
                  <a:pt x="1518" y="1540"/>
                </a:lnTo>
                <a:lnTo>
                  <a:pt x="1553" y="1506"/>
                </a:lnTo>
                <a:lnTo>
                  <a:pt x="1591" y="1476"/>
                </a:lnTo>
                <a:lnTo>
                  <a:pt x="1633" y="1451"/>
                </a:lnTo>
                <a:lnTo>
                  <a:pt x="1678" y="1430"/>
                </a:lnTo>
                <a:lnTo>
                  <a:pt x="1726" y="1414"/>
                </a:lnTo>
                <a:lnTo>
                  <a:pt x="1777" y="1405"/>
                </a:lnTo>
                <a:lnTo>
                  <a:pt x="1829" y="1401"/>
                </a:lnTo>
                <a:close/>
                <a:moveTo>
                  <a:pt x="1829" y="1274"/>
                </a:moveTo>
                <a:lnTo>
                  <a:pt x="1765" y="1277"/>
                </a:lnTo>
                <a:lnTo>
                  <a:pt x="1704" y="1288"/>
                </a:lnTo>
                <a:lnTo>
                  <a:pt x="1645" y="1305"/>
                </a:lnTo>
                <a:lnTo>
                  <a:pt x="1589" y="1328"/>
                </a:lnTo>
                <a:lnTo>
                  <a:pt x="1536" y="1358"/>
                </a:lnTo>
                <a:lnTo>
                  <a:pt x="1487" y="1392"/>
                </a:lnTo>
                <a:lnTo>
                  <a:pt x="1443" y="1432"/>
                </a:lnTo>
                <a:lnTo>
                  <a:pt x="1403" y="1476"/>
                </a:lnTo>
                <a:lnTo>
                  <a:pt x="1368" y="1524"/>
                </a:lnTo>
                <a:lnTo>
                  <a:pt x="1339" y="1576"/>
                </a:lnTo>
                <a:lnTo>
                  <a:pt x="1315" y="1632"/>
                </a:lnTo>
                <a:lnTo>
                  <a:pt x="1297" y="1690"/>
                </a:lnTo>
                <a:lnTo>
                  <a:pt x="1287" y="1751"/>
                </a:lnTo>
                <a:lnTo>
                  <a:pt x="1283" y="1814"/>
                </a:lnTo>
                <a:lnTo>
                  <a:pt x="1287" y="1877"/>
                </a:lnTo>
                <a:lnTo>
                  <a:pt x="1297" y="1938"/>
                </a:lnTo>
                <a:lnTo>
                  <a:pt x="1315" y="1997"/>
                </a:lnTo>
                <a:lnTo>
                  <a:pt x="1339" y="2052"/>
                </a:lnTo>
                <a:lnTo>
                  <a:pt x="1368" y="2105"/>
                </a:lnTo>
                <a:lnTo>
                  <a:pt x="1403" y="2153"/>
                </a:lnTo>
                <a:lnTo>
                  <a:pt x="1443" y="2197"/>
                </a:lnTo>
                <a:lnTo>
                  <a:pt x="1487" y="2237"/>
                </a:lnTo>
                <a:lnTo>
                  <a:pt x="1536" y="2272"/>
                </a:lnTo>
                <a:lnTo>
                  <a:pt x="1589" y="2300"/>
                </a:lnTo>
                <a:lnTo>
                  <a:pt x="1645" y="2325"/>
                </a:lnTo>
                <a:lnTo>
                  <a:pt x="1704" y="2342"/>
                </a:lnTo>
                <a:lnTo>
                  <a:pt x="1765" y="2352"/>
                </a:lnTo>
                <a:lnTo>
                  <a:pt x="1829" y="2356"/>
                </a:lnTo>
                <a:lnTo>
                  <a:pt x="1892" y="2352"/>
                </a:lnTo>
                <a:lnTo>
                  <a:pt x="1954" y="2342"/>
                </a:lnTo>
                <a:lnTo>
                  <a:pt x="2013" y="2325"/>
                </a:lnTo>
                <a:lnTo>
                  <a:pt x="2069" y="2300"/>
                </a:lnTo>
                <a:lnTo>
                  <a:pt x="2121" y="2272"/>
                </a:lnTo>
                <a:lnTo>
                  <a:pt x="2169" y="2237"/>
                </a:lnTo>
                <a:lnTo>
                  <a:pt x="2214" y="2197"/>
                </a:lnTo>
                <a:lnTo>
                  <a:pt x="2254" y="2153"/>
                </a:lnTo>
                <a:lnTo>
                  <a:pt x="2289" y="2105"/>
                </a:lnTo>
                <a:lnTo>
                  <a:pt x="2319" y="2052"/>
                </a:lnTo>
                <a:lnTo>
                  <a:pt x="2342" y="1997"/>
                </a:lnTo>
                <a:lnTo>
                  <a:pt x="2359" y="1938"/>
                </a:lnTo>
                <a:lnTo>
                  <a:pt x="2370" y="1877"/>
                </a:lnTo>
                <a:lnTo>
                  <a:pt x="2374" y="1814"/>
                </a:lnTo>
                <a:lnTo>
                  <a:pt x="2370" y="1751"/>
                </a:lnTo>
                <a:lnTo>
                  <a:pt x="2359" y="1690"/>
                </a:lnTo>
                <a:lnTo>
                  <a:pt x="2342" y="1632"/>
                </a:lnTo>
                <a:lnTo>
                  <a:pt x="2319" y="1576"/>
                </a:lnTo>
                <a:lnTo>
                  <a:pt x="2289" y="1524"/>
                </a:lnTo>
                <a:lnTo>
                  <a:pt x="2254" y="1476"/>
                </a:lnTo>
                <a:lnTo>
                  <a:pt x="2214" y="1432"/>
                </a:lnTo>
                <a:lnTo>
                  <a:pt x="2169" y="1392"/>
                </a:lnTo>
                <a:lnTo>
                  <a:pt x="2121" y="1358"/>
                </a:lnTo>
                <a:lnTo>
                  <a:pt x="2069" y="1328"/>
                </a:lnTo>
                <a:lnTo>
                  <a:pt x="2013" y="1305"/>
                </a:lnTo>
                <a:lnTo>
                  <a:pt x="1954" y="1288"/>
                </a:lnTo>
                <a:lnTo>
                  <a:pt x="1892" y="1277"/>
                </a:lnTo>
                <a:lnTo>
                  <a:pt x="1829" y="1274"/>
                </a:lnTo>
                <a:close/>
                <a:moveTo>
                  <a:pt x="1855" y="439"/>
                </a:moveTo>
                <a:lnTo>
                  <a:pt x="1817" y="440"/>
                </a:lnTo>
                <a:lnTo>
                  <a:pt x="1779" y="444"/>
                </a:lnTo>
                <a:lnTo>
                  <a:pt x="1742" y="450"/>
                </a:lnTo>
                <a:lnTo>
                  <a:pt x="1705" y="461"/>
                </a:lnTo>
                <a:lnTo>
                  <a:pt x="1671" y="476"/>
                </a:lnTo>
                <a:lnTo>
                  <a:pt x="1784" y="1160"/>
                </a:lnTo>
                <a:lnTo>
                  <a:pt x="1941" y="1160"/>
                </a:lnTo>
                <a:lnTo>
                  <a:pt x="2099" y="476"/>
                </a:lnTo>
                <a:lnTo>
                  <a:pt x="2095" y="475"/>
                </a:lnTo>
                <a:lnTo>
                  <a:pt x="2086" y="471"/>
                </a:lnTo>
                <a:lnTo>
                  <a:pt x="2070" y="468"/>
                </a:lnTo>
                <a:lnTo>
                  <a:pt x="2049" y="463"/>
                </a:lnTo>
                <a:lnTo>
                  <a:pt x="2025" y="457"/>
                </a:lnTo>
                <a:lnTo>
                  <a:pt x="1996" y="452"/>
                </a:lnTo>
                <a:lnTo>
                  <a:pt x="1963" y="447"/>
                </a:lnTo>
                <a:lnTo>
                  <a:pt x="1930" y="442"/>
                </a:lnTo>
                <a:lnTo>
                  <a:pt x="1892" y="440"/>
                </a:lnTo>
                <a:lnTo>
                  <a:pt x="1855" y="439"/>
                </a:lnTo>
                <a:close/>
                <a:moveTo>
                  <a:pt x="1829" y="356"/>
                </a:moveTo>
                <a:lnTo>
                  <a:pt x="1930" y="360"/>
                </a:lnTo>
                <a:lnTo>
                  <a:pt x="2030" y="370"/>
                </a:lnTo>
                <a:lnTo>
                  <a:pt x="2128" y="386"/>
                </a:lnTo>
                <a:lnTo>
                  <a:pt x="2223" y="409"/>
                </a:lnTo>
                <a:lnTo>
                  <a:pt x="2316" y="439"/>
                </a:lnTo>
                <a:lnTo>
                  <a:pt x="2406" y="473"/>
                </a:lnTo>
                <a:lnTo>
                  <a:pt x="2494" y="514"/>
                </a:lnTo>
                <a:lnTo>
                  <a:pt x="2577" y="560"/>
                </a:lnTo>
                <a:lnTo>
                  <a:pt x="2657" y="610"/>
                </a:lnTo>
                <a:lnTo>
                  <a:pt x="2734" y="667"/>
                </a:lnTo>
                <a:lnTo>
                  <a:pt x="2807" y="728"/>
                </a:lnTo>
                <a:lnTo>
                  <a:pt x="2876" y="792"/>
                </a:lnTo>
                <a:lnTo>
                  <a:pt x="2939" y="862"/>
                </a:lnTo>
                <a:lnTo>
                  <a:pt x="3000" y="935"/>
                </a:lnTo>
                <a:lnTo>
                  <a:pt x="3055" y="1012"/>
                </a:lnTo>
                <a:lnTo>
                  <a:pt x="3105" y="1093"/>
                </a:lnTo>
                <a:lnTo>
                  <a:pt x="3149" y="1177"/>
                </a:lnTo>
                <a:lnTo>
                  <a:pt x="3188" y="1265"/>
                </a:lnTo>
                <a:lnTo>
                  <a:pt x="3222" y="1354"/>
                </a:lnTo>
                <a:lnTo>
                  <a:pt x="3250" y="1447"/>
                </a:lnTo>
                <a:lnTo>
                  <a:pt x="3272" y="1543"/>
                </a:lnTo>
                <a:lnTo>
                  <a:pt x="2466" y="1673"/>
                </a:lnTo>
                <a:lnTo>
                  <a:pt x="2466" y="3031"/>
                </a:lnTo>
                <a:lnTo>
                  <a:pt x="2412" y="3036"/>
                </a:lnTo>
                <a:lnTo>
                  <a:pt x="2359" y="3047"/>
                </a:lnTo>
                <a:lnTo>
                  <a:pt x="2302" y="3063"/>
                </a:lnTo>
                <a:lnTo>
                  <a:pt x="2252" y="3085"/>
                </a:lnTo>
                <a:lnTo>
                  <a:pt x="2203" y="3112"/>
                </a:lnTo>
                <a:lnTo>
                  <a:pt x="2160" y="3142"/>
                </a:lnTo>
                <a:lnTo>
                  <a:pt x="2122" y="3177"/>
                </a:lnTo>
                <a:lnTo>
                  <a:pt x="2088" y="3215"/>
                </a:lnTo>
                <a:lnTo>
                  <a:pt x="2059" y="3255"/>
                </a:lnTo>
                <a:lnTo>
                  <a:pt x="1984" y="3265"/>
                </a:lnTo>
                <a:lnTo>
                  <a:pt x="1906" y="3271"/>
                </a:lnTo>
                <a:lnTo>
                  <a:pt x="1829" y="3273"/>
                </a:lnTo>
                <a:lnTo>
                  <a:pt x="1723" y="3270"/>
                </a:lnTo>
                <a:lnTo>
                  <a:pt x="1620" y="3258"/>
                </a:lnTo>
                <a:lnTo>
                  <a:pt x="1520" y="3241"/>
                </a:lnTo>
                <a:lnTo>
                  <a:pt x="1422" y="3216"/>
                </a:lnTo>
                <a:lnTo>
                  <a:pt x="1326" y="3186"/>
                </a:lnTo>
                <a:lnTo>
                  <a:pt x="1233" y="3148"/>
                </a:lnTo>
                <a:lnTo>
                  <a:pt x="1144" y="3105"/>
                </a:lnTo>
                <a:lnTo>
                  <a:pt x="1059" y="3057"/>
                </a:lnTo>
                <a:lnTo>
                  <a:pt x="976" y="3003"/>
                </a:lnTo>
                <a:lnTo>
                  <a:pt x="899" y="2943"/>
                </a:lnTo>
                <a:lnTo>
                  <a:pt x="825" y="2880"/>
                </a:lnTo>
                <a:lnTo>
                  <a:pt x="756" y="2811"/>
                </a:lnTo>
                <a:lnTo>
                  <a:pt x="691" y="2737"/>
                </a:lnTo>
                <a:lnTo>
                  <a:pt x="631" y="2660"/>
                </a:lnTo>
                <a:lnTo>
                  <a:pt x="577" y="2579"/>
                </a:lnTo>
                <a:lnTo>
                  <a:pt x="528" y="2494"/>
                </a:lnTo>
                <a:lnTo>
                  <a:pt x="485" y="2405"/>
                </a:lnTo>
                <a:lnTo>
                  <a:pt x="448" y="2313"/>
                </a:lnTo>
                <a:lnTo>
                  <a:pt x="417" y="2218"/>
                </a:lnTo>
                <a:lnTo>
                  <a:pt x="393" y="2121"/>
                </a:lnTo>
                <a:lnTo>
                  <a:pt x="374" y="2021"/>
                </a:lnTo>
                <a:lnTo>
                  <a:pt x="364" y="1919"/>
                </a:lnTo>
                <a:lnTo>
                  <a:pt x="359" y="1814"/>
                </a:lnTo>
                <a:lnTo>
                  <a:pt x="364" y="1711"/>
                </a:lnTo>
                <a:lnTo>
                  <a:pt x="374" y="1608"/>
                </a:lnTo>
                <a:lnTo>
                  <a:pt x="393" y="1508"/>
                </a:lnTo>
                <a:lnTo>
                  <a:pt x="417" y="1411"/>
                </a:lnTo>
                <a:lnTo>
                  <a:pt x="448" y="1316"/>
                </a:lnTo>
                <a:lnTo>
                  <a:pt x="485" y="1224"/>
                </a:lnTo>
                <a:lnTo>
                  <a:pt x="528" y="1136"/>
                </a:lnTo>
                <a:lnTo>
                  <a:pt x="577" y="1051"/>
                </a:lnTo>
                <a:lnTo>
                  <a:pt x="631" y="969"/>
                </a:lnTo>
                <a:lnTo>
                  <a:pt x="691" y="892"/>
                </a:lnTo>
                <a:lnTo>
                  <a:pt x="756" y="818"/>
                </a:lnTo>
                <a:lnTo>
                  <a:pt x="825" y="749"/>
                </a:lnTo>
                <a:lnTo>
                  <a:pt x="899" y="685"/>
                </a:lnTo>
                <a:lnTo>
                  <a:pt x="976" y="626"/>
                </a:lnTo>
                <a:lnTo>
                  <a:pt x="1059" y="572"/>
                </a:lnTo>
                <a:lnTo>
                  <a:pt x="1144" y="524"/>
                </a:lnTo>
                <a:lnTo>
                  <a:pt x="1233" y="480"/>
                </a:lnTo>
                <a:lnTo>
                  <a:pt x="1326" y="444"/>
                </a:lnTo>
                <a:lnTo>
                  <a:pt x="1422" y="413"/>
                </a:lnTo>
                <a:lnTo>
                  <a:pt x="1520" y="388"/>
                </a:lnTo>
                <a:lnTo>
                  <a:pt x="1620" y="371"/>
                </a:lnTo>
                <a:lnTo>
                  <a:pt x="1723" y="360"/>
                </a:lnTo>
                <a:lnTo>
                  <a:pt x="1829" y="356"/>
                </a:lnTo>
                <a:close/>
                <a:moveTo>
                  <a:pt x="1829" y="0"/>
                </a:moveTo>
                <a:lnTo>
                  <a:pt x="1829" y="0"/>
                </a:lnTo>
                <a:lnTo>
                  <a:pt x="1945" y="3"/>
                </a:lnTo>
                <a:lnTo>
                  <a:pt x="2058" y="14"/>
                </a:lnTo>
                <a:lnTo>
                  <a:pt x="2170" y="31"/>
                </a:lnTo>
                <a:lnTo>
                  <a:pt x="2279" y="55"/>
                </a:lnTo>
                <a:lnTo>
                  <a:pt x="2387" y="86"/>
                </a:lnTo>
                <a:lnTo>
                  <a:pt x="2491" y="123"/>
                </a:lnTo>
                <a:lnTo>
                  <a:pt x="2592" y="165"/>
                </a:lnTo>
                <a:lnTo>
                  <a:pt x="2690" y="214"/>
                </a:lnTo>
                <a:lnTo>
                  <a:pt x="2784" y="268"/>
                </a:lnTo>
                <a:lnTo>
                  <a:pt x="2876" y="327"/>
                </a:lnTo>
                <a:lnTo>
                  <a:pt x="2963" y="392"/>
                </a:lnTo>
                <a:lnTo>
                  <a:pt x="3045" y="461"/>
                </a:lnTo>
                <a:lnTo>
                  <a:pt x="3124" y="536"/>
                </a:lnTo>
                <a:lnTo>
                  <a:pt x="3198" y="614"/>
                </a:lnTo>
                <a:lnTo>
                  <a:pt x="3267" y="697"/>
                </a:lnTo>
                <a:lnTo>
                  <a:pt x="3332" y="783"/>
                </a:lnTo>
                <a:lnTo>
                  <a:pt x="3391" y="874"/>
                </a:lnTo>
                <a:lnTo>
                  <a:pt x="3446" y="968"/>
                </a:lnTo>
                <a:lnTo>
                  <a:pt x="3493" y="1066"/>
                </a:lnTo>
                <a:lnTo>
                  <a:pt x="3536" y="1167"/>
                </a:lnTo>
                <a:lnTo>
                  <a:pt x="3573" y="1270"/>
                </a:lnTo>
                <a:lnTo>
                  <a:pt x="3603" y="1377"/>
                </a:lnTo>
                <a:lnTo>
                  <a:pt x="3626" y="1485"/>
                </a:lnTo>
                <a:lnTo>
                  <a:pt x="3449" y="1514"/>
                </a:lnTo>
                <a:lnTo>
                  <a:pt x="3426" y="1412"/>
                </a:lnTo>
                <a:lnTo>
                  <a:pt x="3397" y="1312"/>
                </a:lnTo>
                <a:lnTo>
                  <a:pt x="3362" y="1215"/>
                </a:lnTo>
                <a:lnTo>
                  <a:pt x="3321" y="1121"/>
                </a:lnTo>
                <a:lnTo>
                  <a:pt x="3274" y="1029"/>
                </a:lnTo>
                <a:lnTo>
                  <a:pt x="3222" y="941"/>
                </a:lnTo>
                <a:lnTo>
                  <a:pt x="3164" y="857"/>
                </a:lnTo>
                <a:lnTo>
                  <a:pt x="3103" y="777"/>
                </a:lnTo>
                <a:lnTo>
                  <a:pt x="3036" y="701"/>
                </a:lnTo>
                <a:lnTo>
                  <a:pt x="2964" y="629"/>
                </a:lnTo>
                <a:lnTo>
                  <a:pt x="2887" y="561"/>
                </a:lnTo>
                <a:lnTo>
                  <a:pt x="2807" y="499"/>
                </a:lnTo>
                <a:lnTo>
                  <a:pt x="2723" y="440"/>
                </a:lnTo>
                <a:lnTo>
                  <a:pt x="2635" y="387"/>
                </a:lnTo>
                <a:lnTo>
                  <a:pt x="2545" y="340"/>
                </a:lnTo>
                <a:lnTo>
                  <a:pt x="2450" y="299"/>
                </a:lnTo>
                <a:lnTo>
                  <a:pt x="2352" y="263"/>
                </a:lnTo>
                <a:lnTo>
                  <a:pt x="2253" y="233"/>
                </a:lnTo>
                <a:lnTo>
                  <a:pt x="2150" y="209"/>
                </a:lnTo>
                <a:lnTo>
                  <a:pt x="2044" y="192"/>
                </a:lnTo>
                <a:lnTo>
                  <a:pt x="1938" y="181"/>
                </a:lnTo>
                <a:lnTo>
                  <a:pt x="1829" y="178"/>
                </a:lnTo>
                <a:lnTo>
                  <a:pt x="1720" y="181"/>
                </a:lnTo>
                <a:lnTo>
                  <a:pt x="1613" y="192"/>
                </a:lnTo>
                <a:lnTo>
                  <a:pt x="1509" y="209"/>
                </a:lnTo>
                <a:lnTo>
                  <a:pt x="1407" y="232"/>
                </a:lnTo>
                <a:lnTo>
                  <a:pt x="1308" y="262"/>
                </a:lnTo>
                <a:lnTo>
                  <a:pt x="1211" y="296"/>
                </a:lnTo>
                <a:lnTo>
                  <a:pt x="1118" y="338"/>
                </a:lnTo>
                <a:lnTo>
                  <a:pt x="1026" y="385"/>
                </a:lnTo>
                <a:lnTo>
                  <a:pt x="939" y="437"/>
                </a:lnTo>
                <a:lnTo>
                  <a:pt x="856" y="494"/>
                </a:lnTo>
                <a:lnTo>
                  <a:pt x="776" y="556"/>
                </a:lnTo>
                <a:lnTo>
                  <a:pt x="700" y="623"/>
                </a:lnTo>
                <a:lnTo>
                  <a:pt x="628" y="694"/>
                </a:lnTo>
                <a:lnTo>
                  <a:pt x="561" y="769"/>
                </a:lnTo>
                <a:lnTo>
                  <a:pt x="498" y="848"/>
                </a:lnTo>
                <a:lnTo>
                  <a:pt x="441" y="932"/>
                </a:lnTo>
                <a:lnTo>
                  <a:pt x="388" y="1018"/>
                </a:lnTo>
                <a:lnTo>
                  <a:pt x="342" y="1108"/>
                </a:lnTo>
                <a:lnTo>
                  <a:pt x="300" y="1201"/>
                </a:lnTo>
                <a:lnTo>
                  <a:pt x="264" y="1298"/>
                </a:lnTo>
                <a:lnTo>
                  <a:pt x="234" y="1397"/>
                </a:lnTo>
                <a:lnTo>
                  <a:pt x="211" y="1498"/>
                </a:lnTo>
                <a:lnTo>
                  <a:pt x="193" y="1601"/>
                </a:lnTo>
                <a:lnTo>
                  <a:pt x="183" y="1707"/>
                </a:lnTo>
                <a:lnTo>
                  <a:pt x="180" y="1814"/>
                </a:lnTo>
                <a:lnTo>
                  <a:pt x="183" y="1922"/>
                </a:lnTo>
                <a:lnTo>
                  <a:pt x="193" y="2028"/>
                </a:lnTo>
                <a:lnTo>
                  <a:pt x="211" y="2131"/>
                </a:lnTo>
                <a:lnTo>
                  <a:pt x="234" y="2233"/>
                </a:lnTo>
                <a:lnTo>
                  <a:pt x="264" y="2332"/>
                </a:lnTo>
                <a:lnTo>
                  <a:pt x="300" y="2427"/>
                </a:lnTo>
                <a:lnTo>
                  <a:pt x="342" y="2521"/>
                </a:lnTo>
                <a:lnTo>
                  <a:pt x="388" y="2611"/>
                </a:lnTo>
                <a:lnTo>
                  <a:pt x="441" y="2697"/>
                </a:lnTo>
                <a:lnTo>
                  <a:pt x="498" y="2781"/>
                </a:lnTo>
                <a:lnTo>
                  <a:pt x="561" y="2860"/>
                </a:lnTo>
                <a:lnTo>
                  <a:pt x="628" y="2935"/>
                </a:lnTo>
                <a:lnTo>
                  <a:pt x="700" y="3006"/>
                </a:lnTo>
                <a:lnTo>
                  <a:pt x="776" y="3073"/>
                </a:lnTo>
                <a:lnTo>
                  <a:pt x="856" y="3135"/>
                </a:lnTo>
                <a:lnTo>
                  <a:pt x="939" y="3193"/>
                </a:lnTo>
                <a:lnTo>
                  <a:pt x="1026" y="3244"/>
                </a:lnTo>
                <a:lnTo>
                  <a:pt x="1118" y="3292"/>
                </a:lnTo>
                <a:lnTo>
                  <a:pt x="1211" y="3332"/>
                </a:lnTo>
                <a:lnTo>
                  <a:pt x="1308" y="3368"/>
                </a:lnTo>
                <a:lnTo>
                  <a:pt x="1407" y="3397"/>
                </a:lnTo>
                <a:lnTo>
                  <a:pt x="1509" y="3420"/>
                </a:lnTo>
                <a:lnTo>
                  <a:pt x="1613" y="3438"/>
                </a:lnTo>
                <a:lnTo>
                  <a:pt x="1720" y="3448"/>
                </a:lnTo>
                <a:lnTo>
                  <a:pt x="1829" y="3451"/>
                </a:lnTo>
                <a:lnTo>
                  <a:pt x="1919" y="3449"/>
                </a:lnTo>
                <a:lnTo>
                  <a:pt x="2008" y="3441"/>
                </a:lnTo>
                <a:lnTo>
                  <a:pt x="2011" y="3473"/>
                </a:lnTo>
                <a:lnTo>
                  <a:pt x="2016" y="3507"/>
                </a:lnTo>
                <a:lnTo>
                  <a:pt x="2027" y="3545"/>
                </a:lnTo>
                <a:lnTo>
                  <a:pt x="2042" y="3580"/>
                </a:lnTo>
                <a:lnTo>
                  <a:pt x="2062" y="3615"/>
                </a:lnTo>
                <a:lnTo>
                  <a:pt x="1985" y="3623"/>
                </a:lnTo>
                <a:lnTo>
                  <a:pt x="1908" y="3629"/>
                </a:lnTo>
                <a:lnTo>
                  <a:pt x="1829" y="3630"/>
                </a:lnTo>
                <a:lnTo>
                  <a:pt x="1713" y="3626"/>
                </a:lnTo>
                <a:lnTo>
                  <a:pt x="1599" y="3616"/>
                </a:lnTo>
                <a:lnTo>
                  <a:pt x="1488" y="3599"/>
                </a:lnTo>
                <a:lnTo>
                  <a:pt x="1379" y="3574"/>
                </a:lnTo>
                <a:lnTo>
                  <a:pt x="1272" y="3545"/>
                </a:lnTo>
                <a:lnTo>
                  <a:pt x="1169" y="3508"/>
                </a:lnTo>
                <a:lnTo>
                  <a:pt x="1068" y="3465"/>
                </a:lnTo>
                <a:lnTo>
                  <a:pt x="969" y="3417"/>
                </a:lnTo>
                <a:lnTo>
                  <a:pt x="876" y="3363"/>
                </a:lnTo>
                <a:lnTo>
                  <a:pt x="784" y="3304"/>
                </a:lnTo>
                <a:lnTo>
                  <a:pt x="697" y="3240"/>
                </a:lnTo>
                <a:lnTo>
                  <a:pt x="615" y="3171"/>
                </a:lnTo>
                <a:lnTo>
                  <a:pt x="536" y="3097"/>
                </a:lnTo>
                <a:lnTo>
                  <a:pt x="462" y="3019"/>
                </a:lnTo>
                <a:lnTo>
                  <a:pt x="393" y="2937"/>
                </a:lnTo>
                <a:lnTo>
                  <a:pt x="328" y="2851"/>
                </a:lnTo>
                <a:lnTo>
                  <a:pt x="269" y="2760"/>
                </a:lnTo>
                <a:lnTo>
                  <a:pt x="214" y="2667"/>
                </a:lnTo>
                <a:lnTo>
                  <a:pt x="166" y="2571"/>
                </a:lnTo>
                <a:lnTo>
                  <a:pt x="123" y="2470"/>
                </a:lnTo>
                <a:lnTo>
                  <a:pt x="87" y="2367"/>
                </a:lnTo>
                <a:lnTo>
                  <a:pt x="56" y="2261"/>
                </a:lnTo>
                <a:lnTo>
                  <a:pt x="31" y="2152"/>
                </a:lnTo>
                <a:lnTo>
                  <a:pt x="14" y="2042"/>
                </a:lnTo>
                <a:lnTo>
                  <a:pt x="3" y="1929"/>
                </a:lnTo>
                <a:lnTo>
                  <a:pt x="0" y="1814"/>
                </a:lnTo>
                <a:lnTo>
                  <a:pt x="3" y="1700"/>
                </a:lnTo>
                <a:lnTo>
                  <a:pt x="14" y="1588"/>
                </a:lnTo>
                <a:lnTo>
                  <a:pt x="31" y="1476"/>
                </a:lnTo>
                <a:lnTo>
                  <a:pt x="56" y="1368"/>
                </a:lnTo>
                <a:lnTo>
                  <a:pt x="87" y="1262"/>
                </a:lnTo>
                <a:lnTo>
                  <a:pt x="123" y="1159"/>
                </a:lnTo>
                <a:lnTo>
                  <a:pt x="166" y="1059"/>
                </a:lnTo>
                <a:lnTo>
                  <a:pt x="214" y="962"/>
                </a:lnTo>
                <a:lnTo>
                  <a:pt x="269" y="868"/>
                </a:lnTo>
                <a:lnTo>
                  <a:pt x="328" y="778"/>
                </a:lnTo>
                <a:lnTo>
                  <a:pt x="393" y="692"/>
                </a:lnTo>
                <a:lnTo>
                  <a:pt x="462" y="609"/>
                </a:lnTo>
                <a:lnTo>
                  <a:pt x="536" y="532"/>
                </a:lnTo>
                <a:lnTo>
                  <a:pt x="615" y="459"/>
                </a:lnTo>
                <a:lnTo>
                  <a:pt x="697" y="390"/>
                </a:lnTo>
                <a:lnTo>
                  <a:pt x="784" y="325"/>
                </a:lnTo>
                <a:lnTo>
                  <a:pt x="876" y="266"/>
                </a:lnTo>
                <a:lnTo>
                  <a:pt x="969" y="212"/>
                </a:lnTo>
                <a:lnTo>
                  <a:pt x="1068" y="164"/>
                </a:lnTo>
                <a:lnTo>
                  <a:pt x="1169" y="122"/>
                </a:lnTo>
                <a:lnTo>
                  <a:pt x="1272" y="85"/>
                </a:lnTo>
                <a:lnTo>
                  <a:pt x="1378" y="55"/>
                </a:lnTo>
                <a:lnTo>
                  <a:pt x="1488" y="31"/>
                </a:lnTo>
                <a:lnTo>
                  <a:pt x="1599" y="14"/>
                </a:lnTo>
                <a:lnTo>
                  <a:pt x="1713" y="3"/>
                </a:lnTo>
                <a:lnTo>
                  <a:pt x="1829"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616" name="Google Shape;616;p18"/>
          <p:cNvGrpSpPr/>
          <p:nvPr/>
        </p:nvGrpSpPr>
        <p:grpSpPr>
          <a:xfrm>
            <a:off x="2095670" y="2339390"/>
            <a:ext cx="283732" cy="223586"/>
            <a:chOff x="1924702" y="2309895"/>
            <a:chExt cx="423801" cy="334225"/>
          </a:xfrm>
        </p:grpSpPr>
        <p:sp>
          <p:nvSpPr>
            <p:cNvPr id="617" name="Google Shape;617;p18"/>
            <p:cNvSpPr/>
            <p:nvPr/>
          </p:nvSpPr>
          <p:spPr>
            <a:xfrm>
              <a:off x="2085619" y="2309895"/>
              <a:ext cx="101967" cy="101967"/>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nvGrpSpPr>
            <p:cNvPr id="618" name="Google Shape;618;p18"/>
            <p:cNvGrpSpPr/>
            <p:nvPr/>
          </p:nvGrpSpPr>
          <p:grpSpPr>
            <a:xfrm>
              <a:off x="2009144" y="2438298"/>
              <a:ext cx="254918" cy="67978"/>
              <a:chOff x="6094412" y="2895600"/>
              <a:chExt cx="1143000" cy="304800"/>
            </a:xfrm>
          </p:grpSpPr>
          <p:sp>
            <p:nvSpPr>
              <p:cNvPr id="619" name="Google Shape;619;p18"/>
              <p:cNvSpPr/>
              <p:nvPr/>
            </p:nvSpPr>
            <p:spPr>
              <a:xfrm>
                <a:off x="60944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20" name="Google Shape;620;p18"/>
              <p:cNvSpPr/>
              <p:nvPr/>
            </p:nvSpPr>
            <p:spPr>
              <a:xfrm>
                <a:off x="69326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21" name="Google Shape;621;p18"/>
            <p:cNvGrpSpPr/>
            <p:nvPr/>
          </p:nvGrpSpPr>
          <p:grpSpPr>
            <a:xfrm>
              <a:off x="1958691" y="2532712"/>
              <a:ext cx="355823" cy="50983"/>
              <a:chOff x="5870574" y="3397250"/>
              <a:chExt cx="1595438" cy="228600"/>
            </a:xfrm>
          </p:grpSpPr>
          <p:sp>
            <p:nvSpPr>
              <p:cNvPr id="622" name="Google Shape;622;p18"/>
              <p:cNvSpPr/>
              <p:nvPr/>
            </p:nvSpPr>
            <p:spPr>
              <a:xfrm>
                <a:off x="5870574"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23" name="Google Shape;623;p18"/>
              <p:cNvSpPr/>
              <p:nvPr/>
            </p:nvSpPr>
            <p:spPr>
              <a:xfrm>
                <a:off x="7237412"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24" name="Google Shape;624;p18"/>
            <p:cNvGrpSpPr/>
            <p:nvPr/>
          </p:nvGrpSpPr>
          <p:grpSpPr>
            <a:xfrm>
              <a:off x="1924702" y="2610131"/>
              <a:ext cx="423801" cy="33989"/>
              <a:chOff x="5718174" y="3708400"/>
              <a:chExt cx="1900238" cy="152400"/>
            </a:xfrm>
          </p:grpSpPr>
          <p:sp>
            <p:nvSpPr>
              <p:cNvPr id="625" name="Google Shape;625;p18"/>
              <p:cNvSpPr/>
              <p:nvPr/>
            </p:nvSpPr>
            <p:spPr>
              <a:xfrm>
                <a:off x="7466012"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26" name="Google Shape;626;p18"/>
              <p:cNvSpPr/>
              <p:nvPr/>
            </p:nvSpPr>
            <p:spPr>
              <a:xfrm>
                <a:off x="5718174"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grpSp>
        <p:nvGrpSpPr>
          <p:cNvPr id="627" name="Google Shape;627;p18"/>
          <p:cNvGrpSpPr/>
          <p:nvPr/>
        </p:nvGrpSpPr>
        <p:grpSpPr>
          <a:xfrm>
            <a:off x="5201847" y="2339390"/>
            <a:ext cx="283732" cy="223586"/>
            <a:chOff x="1924702" y="2309895"/>
            <a:chExt cx="423801" cy="334225"/>
          </a:xfrm>
        </p:grpSpPr>
        <p:sp>
          <p:nvSpPr>
            <p:cNvPr id="628" name="Google Shape;628;p18"/>
            <p:cNvSpPr/>
            <p:nvPr/>
          </p:nvSpPr>
          <p:spPr>
            <a:xfrm>
              <a:off x="2085619" y="2309895"/>
              <a:ext cx="101967" cy="101967"/>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nvGrpSpPr>
            <p:cNvPr id="629" name="Google Shape;629;p18"/>
            <p:cNvGrpSpPr/>
            <p:nvPr/>
          </p:nvGrpSpPr>
          <p:grpSpPr>
            <a:xfrm>
              <a:off x="2009144" y="2438298"/>
              <a:ext cx="254918" cy="67978"/>
              <a:chOff x="6094412" y="2895600"/>
              <a:chExt cx="1143000" cy="304800"/>
            </a:xfrm>
          </p:grpSpPr>
          <p:sp>
            <p:nvSpPr>
              <p:cNvPr id="630" name="Google Shape;630;p18"/>
              <p:cNvSpPr/>
              <p:nvPr/>
            </p:nvSpPr>
            <p:spPr>
              <a:xfrm>
                <a:off x="60944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31" name="Google Shape;631;p18"/>
              <p:cNvSpPr/>
              <p:nvPr/>
            </p:nvSpPr>
            <p:spPr>
              <a:xfrm>
                <a:off x="69326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32" name="Google Shape;632;p18"/>
            <p:cNvGrpSpPr/>
            <p:nvPr/>
          </p:nvGrpSpPr>
          <p:grpSpPr>
            <a:xfrm>
              <a:off x="1958691" y="2532712"/>
              <a:ext cx="355823" cy="50983"/>
              <a:chOff x="5870574" y="3397250"/>
              <a:chExt cx="1595438" cy="228600"/>
            </a:xfrm>
          </p:grpSpPr>
          <p:sp>
            <p:nvSpPr>
              <p:cNvPr id="633" name="Google Shape;633;p18"/>
              <p:cNvSpPr/>
              <p:nvPr/>
            </p:nvSpPr>
            <p:spPr>
              <a:xfrm>
                <a:off x="5870574"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34" name="Google Shape;634;p18"/>
              <p:cNvSpPr/>
              <p:nvPr/>
            </p:nvSpPr>
            <p:spPr>
              <a:xfrm>
                <a:off x="7237412"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35" name="Google Shape;635;p18"/>
            <p:cNvGrpSpPr/>
            <p:nvPr/>
          </p:nvGrpSpPr>
          <p:grpSpPr>
            <a:xfrm>
              <a:off x="1924702" y="2610131"/>
              <a:ext cx="423801" cy="33989"/>
              <a:chOff x="5718174" y="3708400"/>
              <a:chExt cx="1900238" cy="152400"/>
            </a:xfrm>
          </p:grpSpPr>
          <p:sp>
            <p:nvSpPr>
              <p:cNvPr id="636" name="Google Shape;636;p18"/>
              <p:cNvSpPr/>
              <p:nvPr/>
            </p:nvSpPr>
            <p:spPr>
              <a:xfrm>
                <a:off x="7466012"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37" name="Google Shape;637;p18"/>
              <p:cNvSpPr/>
              <p:nvPr/>
            </p:nvSpPr>
            <p:spPr>
              <a:xfrm>
                <a:off x="5718174"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grpSp>
        <p:nvGrpSpPr>
          <p:cNvPr id="638" name="Google Shape;638;p18"/>
          <p:cNvGrpSpPr/>
          <p:nvPr/>
        </p:nvGrpSpPr>
        <p:grpSpPr>
          <a:xfrm>
            <a:off x="8308022" y="2339390"/>
            <a:ext cx="283732" cy="223586"/>
            <a:chOff x="1924702" y="2309895"/>
            <a:chExt cx="423801" cy="334225"/>
          </a:xfrm>
        </p:grpSpPr>
        <p:sp>
          <p:nvSpPr>
            <p:cNvPr id="639" name="Google Shape;639;p18"/>
            <p:cNvSpPr/>
            <p:nvPr/>
          </p:nvSpPr>
          <p:spPr>
            <a:xfrm>
              <a:off x="2085619" y="2309895"/>
              <a:ext cx="101967" cy="101967"/>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nvGrpSpPr>
            <p:cNvPr id="640" name="Google Shape;640;p18"/>
            <p:cNvGrpSpPr/>
            <p:nvPr/>
          </p:nvGrpSpPr>
          <p:grpSpPr>
            <a:xfrm>
              <a:off x="2009144" y="2438298"/>
              <a:ext cx="254918" cy="67978"/>
              <a:chOff x="6094412" y="2895600"/>
              <a:chExt cx="1143000" cy="304800"/>
            </a:xfrm>
          </p:grpSpPr>
          <p:sp>
            <p:nvSpPr>
              <p:cNvPr id="641" name="Google Shape;641;p18"/>
              <p:cNvSpPr/>
              <p:nvPr/>
            </p:nvSpPr>
            <p:spPr>
              <a:xfrm>
                <a:off x="60944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42" name="Google Shape;642;p18"/>
              <p:cNvSpPr/>
              <p:nvPr/>
            </p:nvSpPr>
            <p:spPr>
              <a:xfrm>
                <a:off x="69326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43" name="Google Shape;643;p18"/>
            <p:cNvGrpSpPr/>
            <p:nvPr/>
          </p:nvGrpSpPr>
          <p:grpSpPr>
            <a:xfrm>
              <a:off x="1958691" y="2532712"/>
              <a:ext cx="355823" cy="50983"/>
              <a:chOff x="5870574" y="3397250"/>
              <a:chExt cx="1595438" cy="228600"/>
            </a:xfrm>
          </p:grpSpPr>
          <p:sp>
            <p:nvSpPr>
              <p:cNvPr id="644" name="Google Shape;644;p18"/>
              <p:cNvSpPr/>
              <p:nvPr/>
            </p:nvSpPr>
            <p:spPr>
              <a:xfrm>
                <a:off x="5870574"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45" name="Google Shape;645;p18"/>
              <p:cNvSpPr/>
              <p:nvPr/>
            </p:nvSpPr>
            <p:spPr>
              <a:xfrm>
                <a:off x="7237412"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46" name="Google Shape;646;p18"/>
            <p:cNvGrpSpPr/>
            <p:nvPr/>
          </p:nvGrpSpPr>
          <p:grpSpPr>
            <a:xfrm>
              <a:off x="1924702" y="2610131"/>
              <a:ext cx="423801" cy="33989"/>
              <a:chOff x="5718174" y="3708400"/>
              <a:chExt cx="1900238" cy="152400"/>
            </a:xfrm>
          </p:grpSpPr>
          <p:sp>
            <p:nvSpPr>
              <p:cNvPr id="647" name="Google Shape;647;p18"/>
              <p:cNvSpPr/>
              <p:nvPr/>
            </p:nvSpPr>
            <p:spPr>
              <a:xfrm>
                <a:off x="7466012"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48" name="Google Shape;648;p18"/>
              <p:cNvSpPr/>
              <p:nvPr/>
            </p:nvSpPr>
            <p:spPr>
              <a:xfrm>
                <a:off x="5718174"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grpSp>
        <p:nvGrpSpPr>
          <p:cNvPr id="649" name="Google Shape;649;p18"/>
          <p:cNvGrpSpPr/>
          <p:nvPr/>
        </p:nvGrpSpPr>
        <p:grpSpPr>
          <a:xfrm rot="10800000">
            <a:off x="9814650" y="4875356"/>
            <a:ext cx="283732" cy="223586"/>
            <a:chOff x="1924702" y="2309895"/>
            <a:chExt cx="423801" cy="334225"/>
          </a:xfrm>
        </p:grpSpPr>
        <p:sp>
          <p:nvSpPr>
            <p:cNvPr id="650" name="Google Shape;650;p18"/>
            <p:cNvSpPr/>
            <p:nvPr/>
          </p:nvSpPr>
          <p:spPr>
            <a:xfrm>
              <a:off x="2085619" y="2309895"/>
              <a:ext cx="101967" cy="101967"/>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nvGrpSpPr>
            <p:cNvPr id="651" name="Google Shape;651;p18"/>
            <p:cNvGrpSpPr/>
            <p:nvPr/>
          </p:nvGrpSpPr>
          <p:grpSpPr>
            <a:xfrm>
              <a:off x="2009144" y="2438298"/>
              <a:ext cx="254918" cy="67978"/>
              <a:chOff x="6094412" y="2895600"/>
              <a:chExt cx="1143000" cy="304800"/>
            </a:xfrm>
          </p:grpSpPr>
          <p:sp>
            <p:nvSpPr>
              <p:cNvPr id="652" name="Google Shape;652;p18"/>
              <p:cNvSpPr/>
              <p:nvPr/>
            </p:nvSpPr>
            <p:spPr>
              <a:xfrm>
                <a:off x="60944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53" name="Google Shape;653;p18"/>
              <p:cNvSpPr/>
              <p:nvPr/>
            </p:nvSpPr>
            <p:spPr>
              <a:xfrm>
                <a:off x="69326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54" name="Google Shape;654;p18"/>
            <p:cNvGrpSpPr/>
            <p:nvPr/>
          </p:nvGrpSpPr>
          <p:grpSpPr>
            <a:xfrm>
              <a:off x="1958691" y="2532712"/>
              <a:ext cx="355823" cy="50983"/>
              <a:chOff x="5870574" y="3397250"/>
              <a:chExt cx="1595438" cy="228600"/>
            </a:xfrm>
          </p:grpSpPr>
          <p:sp>
            <p:nvSpPr>
              <p:cNvPr id="655" name="Google Shape;655;p18"/>
              <p:cNvSpPr/>
              <p:nvPr/>
            </p:nvSpPr>
            <p:spPr>
              <a:xfrm>
                <a:off x="5870574"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56" name="Google Shape;656;p18"/>
              <p:cNvSpPr/>
              <p:nvPr/>
            </p:nvSpPr>
            <p:spPr>
              <a:xfrm>
                <a:off x="7237412"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57" name="Google Shape;657;p18"/>
            <p:cNvGrpSpPr/>
            <p:nvPr/>
          </p:nvGrpSpPr>
          <p:grpSpPr>
            <a:xfrm>
              <a:off x="1924702" y="2610131"/>
              <a:ext cx="423801" cy="33989"/>
              <a:chOff x="5718174" y="3708400"/>
              <a:chExt cx="1900238" cy="152400"/>
            </a:xfrm>
          </p:grpSpPr>
          <p:sp>
            <p:nvSpPr>
              <p:cNvPr id="658" name="Google Shape;658;p18"/>
              <p:cNvSpPr/>
              <p:nvPr/>
            </p:nvSpPr>
            <p:spPr>
              <a:xfrm>
                <a:off x="7466012"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59" name="Google Shape;659;p18"/>
              <p:cNvSpPr/>
              <p:nvPr/>
            </p:nvSpPr>
            <p:spPr>
              <a:xfrm>
                <a:off x="5718174"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grpSp>
        <p:nvGrpSpPr>
          <p:cNvPr id="660" name="Google Shape;660;p18"/>
          <p:cNvGrpSpPr/>
          <p:nvPr/>
        </p:nvGrpSpPr>
        <p:grpSpPr>
          <a:xfrm rot="10800000">
            <a:off x="6725341" y="4875356"/>
            <a:ext cx="283732" cy="223586"/>
            <a:chOff x="1924702" y="2309895"/>
            <a:chExt cx="423801" cy="334225"/>
          </a:xfrm>
        </p:grpSpPr>
        <p:sp>
          <p:nvSpPr>
            <p:cNvPr id="661" name="Google Shape;661;p18"/>
            <p:cNvSpPr/>
            <p:nvPr/>
          </p:nvSpPr>
          <p:spPr>
            <a:xfrm>
              <a:off x="2085619" y="2309895"/>
              <a:ext cx="101967" cy="101967"/>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nvGrpSpPr>
            <p:cNvPr id="662" name="Google Shape;662;p18"/>
            <p:cNvGrpSpPr/>
            <p:nvPr/>
          </p:nvGrpSpPr>
          <p:grpSpPr>
            <a:xfrm>
              <a:off x="2009144" y="2438298"/>
              <a:ext cx="254918" cy="67978"/>
              <a:chOff x="6094412" y="2895600"/>
              <a:chExt cx="1143000" cy="304800"/>
            </a:xfrm>
          </p:grpSpPr>
          <p:sp>
            <p:nvSpPr>
              <p:cNvPr id="663" name="Google Shape;663;p18"/>
              <p:cNvSpPr/>
              <p:nvPr/>
            </p:nvSpPr>
            <p:spPr>
              <a:xfrm>
                <a:off x="60944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64" name="Google Shape;664;p18"/>
              <p:cNvSpPr/>
              <p:nvPr/>
            </p:nvSpPr>
            <p:spPr>
              <a:xfrm>
                <a:off x="69326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65" name="Google Shape;665;p18"/>
            <p:cNvGrpSpPr/>
            <p:nvPr/>
          </p:nvGrpSpPr>
          <p:grpSpPr>
            <a:xfrm>
              <a:off x="1958691" y="2532712"/>
              <a:ext cx="355823" cy="50983"/>
              <a:chOff x="5870574" y="3397250"/>
              <a:chExt cx="1595438" cy="228600"/>
            </a:xfrm>
          </p:grpSpPr>
          <p:sp>
            <p:nvSpPr>
              <p:cNvPr id="666" name="Google Shape;666;p18"/>
              <p:cNvSpPr/>
              <p:nvPr/>
            </p:nvSpPr>
            <p:spPr>
              <a:xfrm>
                <a:off x="5870574"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67" name="Google Shape;667;p18"/>
              <p:cNvSpPr/>
              <p:nvPr/>
            </p:nvSpPr>
            <p:spPr>
              <a:xfrm>
                <a:off x="7237412"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68" name="Google Shape;668;p18"/>
            <p:cNvGrpSpPr/>
            <p:nvPr/>
          </p:nvGrpSpPr>
          <p:grpSpPr>
            <a:xfrm>
              <a:off x="1924702" y="2610131"/>
              <a:ext cx="423801" cy="33989"/>
              <a:chOff x="5718174" y="3708400"/>
              <a:chExt cx="1900238" cy="152400"/>
            </a:xfrm>
          </p:grpSpPr>
          <p:sp>
            <p:nvSpPr>
              <p:cNvPr id="669" name="Google Shape;669;p18"/>
              <p:cNvSpPr/>
              <p:nvPr/>
            </p:nvSpPr>
            <p:spPr>
              <a:xfrm>
                <a:off x="7466012"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70" name="Google Shape;670;p18"/>
              <p:cNvSpPr/>
              <p:nvPr/>
            </p:nvSpPr>
            <p:spPr>
              <a:xfrm>
                <a:off x="5718174"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grpSp>
        <p:nvGrpSpPr>
          <p:cNvPr id="671" name="Google Shape;671;p18"/>
          <p:cNvGrpSpPr/>
          <p:nvPr/>
        </p:nvGrpSpPr>
        <p:grpSpPr>
          <a:xfrm rot="10800000">
            <a:off x="3636031" y="4875356"/>
            <a:ext cx="283732" cy="223586"/>
            <a:chOff x="1924702" y="2309895"/>
            <a:chExt cx="423801" cy="334225"/>
          </a:xfrm>
        </p:grpSpPr>
        <p:sp>
          <p:nvSpPr>
            <p:cNvPr id="672" name="Google Shape;672;p18"/>
            <p:cNvSpPr/>
            <p:nvPr/>
          </p:nvSpPr>
          <p:spPr>
            <a:xfrm>
              <a:off x="2085619" y="2309895"/>
              <a:ext cx="101967" cy="101967"/>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nvGrpSpPr>
            <p:cNvPr id="673" name="Google Shape;673;p18"/>
            <p:cNvGrpSpPr/>
            <p:nvPr/>
          </p:nvGrpSpPr>
          <p:grpSpPr>
            <a:xfrm>
              <a:off x="2009144" y="2438298"/>
              <a:ext cx="254918" cy="67978"/>
              <a:chOff x="6094412" y="2895600"/>
              <a:chExt cx="1143000" cy="304800"/>
            </a:xfrm>
          </p:grpSpPr>
          <p:sp>
            <p:nvSpPr>
              <p:cNvPr id="674" name="Google Shape;674;p18"/>
              <p:cNvSpPr/>
              <p:nvPr/>
            </p:nvSpPr>
            <p:spPr>
              <a:xfrm>
                <a:off x="60944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75" name="Google Shape;675;p18"/>
              <p:cNvSpPr/>
              <p:nvPr/>
            </p:nvSpPr>
            <p:spPr>
              <a:xfrm>
                <a:off x="6932612" y="2895600"/>
                <a:ext cx="304800" cy="3048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76" name="Google Shape;676;p18"/>
            <p:cNvGrpSpPr/>
            <p:nvPr/>
          </p:nvGrpSpPr>
          <p:grpSpPr>
            <a:xfrm>
              <a:off x="1958691" y="2532712"/>
              <a:ext cx="355823" cy="50983"/>
              <a:chOff x="5870574" y="3397250"/>
              <a:chExt cx="1595438" cy="228600"/>
            </a:xfrm>
          </p:grpSpPr>
          <p:sp>
            <p:nvSpPr>
              <p:cNvPr id="677" name="Google Shape;677;p18"/>
              <p:cNvSpPr/>
              <p:nvPr/>
            </p:nvSpPr>
            <p:spPr>
              <a:xfrm>
                <a:off x="5870574"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78" name="Google Shape;678;p18"/>
              <p:cNvSpPr/>
              <p:nvPr/>
            </p:nvSpPr>
            <p:spPr>
              <a:xfrm>
                <a:off x="7237412" y="3397250"/>
                <a:ext cx="228600" cy="2286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679" name="Google Shape;679;p18"/>
            <p:cNvGrpSpPr/>
            <p:nvPr/>
          </p:nvGrpSpPr>
          <p:grpSpPr>
            <a:xfrm>
              <a:off x="1924702" y="2610131"/>
              <a:ext cx="423801" cy="33989"/>
              <a:chOff x="5718174" y="3708400"/>
              <a:chExt cx="1900238" cy="152400"/>
            </a:xfrm>
          </p:grpSpPr>
          <p:sp>
            <p:nvSpPr>
              <p:cNvPr id="680" name="Google Shape;680;p18"/>
              <p:cNvSpPr/>
              <p:nvPr/>
            </p:nvSpPr>
            <p:spPr>
              <a:xfrm>
                <a:off x="7466012"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681" name="Google Shape;681;p18"/>
              <p:cNvSpPr/>
              <p:nvPr/>
            </p:nvSpPr>
            <p:spPr>
              <a:xfrm>
                <a:off x="5718174" y="3708400"/>
                <a:ext cx="152400" cy="152400"/>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sp>
        <p:nvSpPr>
          <p:cNvPr id="682" name="Google Shape;682;p18"/>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7" name="Shape 687"/>
        <p:cNvGrpSpPr/>
        <p:nvPr/>
      </p:nvGrpSpPr>
      <p:grpSpPr>
        <a:xfrm>
          <a:off x="0" y="0"/>
          <a:ext cx="0" cy="0"/>
          <a:chOff x="0" y="0"/>
          <a:chExt cx="0" cy="0"/>
        </a:xfrm>
      </p:grpSpPr>
      <p:grpSp>
        <p:nvGrpSpPr>
          <p:cNvPr id="688" name="Google Shape;688;p19"/>
          <p:cNvGrpSpPr/>
          <p:nvPr/>
        </p:nvGrpSpPr>
        <p:grpSpPr>
          <a:xfrm>
            <a:off x="2880327" y="3602720"/>
            <a:ext cx="2160925" cy="1944591"/>
            <a:chOff x="2878078" y="3490511"/>
            <a:chExt cx="2159238" cy="1944591"/>
          </a:xfrm>
        </p:grpSpPr>
        <p:sp>
          <p:nvSpPr>
            <p:cNvPr id="689" name="Google Shape;689;p19"/>
            <p:cNvSpPr/>
            <p:nvPr/>
          </p:nvSpPr>
          <p:spPr>
            <a:xfrm>
              <a:off x="2878078" y="3490511"/>
              <a:ext cx="2159238" cy="302046"/>
            </a:xfrm>
            <a:prstGeom prst="chevron">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690" name="Google Shape;690;p19"/>
            <p:cNvGrpSpPr/>
            <p:nvPr/>
          </p:nvGrpSpPr>
          <p:grpSpPr>
            <a:xfrm>
              <a:off x="3221338" y="4063165"/>
              <a:ext cx="1461282" cy="1371937"/>
              <a:chOff x="3221338" y="4063165"/>
              <a:chExt cx="1461282" cy="1371937"/>
            </a:xfrm>
          </p:grpSpPr>
          <p:sp>
            <p:nvSpPr>
              <p:cNvPr id="691" name="Google Shape;691;p19"/>
              <p:cNvSpPr txBox="1"/>
              <p:nvPr/>
            </p:nvSpPr>
            <p:spPr>
              <a:xfrm>
                <a:off x="3231269" y="4063165"/>
                <a:ext cx="1441421" cy="76944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400"/>
                  <a:buFont typeface="Arial"/>
                  <a:buNone/>
                </a:pPr>
                <a:r>
                  <a:rPr b="1" i="0" lang="en-US" sz="4400" u="none" cap="none" strike="noStrike">
                    <a:solidFill>
                      <a:schemeClr val="accent2"/>
                    </a:solidFill>
                    <a:latin typeface="Arial"/>
                    <a:ea typeface="Arial"/>
                    <a:cs typeface="Arial"/>
                    <a:sym typeface="Arial"/>
                  </a:rPr>
                  <a:t>2017</a:t>
                </a:r>
                <a:endParaRPr b="0" i="0" sz="1400" u="none" cap="none" strike="noStrike">
                  <a:solidFill>
                    <a:srgbClr val="000000"/>
                  </a:solidFill>
                  <a:latin typeface="Arial"/>
                  <a:ea typeface="Arial"/>
                  <a:cs typeface="Arial"/>
                  <a:sym typeface="Arial"/>
                </a:endParaRPr>
              </a:p>
            </p:txBody>
          </p:sp>
          <p:sp>
            <p:nvSpPr>
              <p:cNvPr id="692" name="Google Shape;692;p19"/>
              <p:cNvSpPr txBox="1"/>
              <p:nvPr/>
            </p:nvSpPr>
            <p:spPr>
              <a:xfrm>
                <a:off x="3221338" y="4844171"/>
                <a:ext cx="1461282" cy="590931"/>
              </a:xfrm>
              <a:prstGeom prst="rect">
                <a:avLst/>
              </a:prstGeom>
              <a:noFill/>
              <a:ln>
                <a:noFill/>
              </a:ln>
            </p:spPr>
            <p:txBody>
              <a:bodyPr anchorCtr="0" anchor="ctr" bIns="45700" lIns="91425" spcFirstLastPara="1" rIns="91425" wrap="square" tIns="45700">
                <a:spAutoFit/>
              </a:bodyPr>
              <a:lstStyle/>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This is a sample text. Insert your desired text here. </a:t>
                </a:r>
                <a:endParaRPr b="0" i="0" sz="1400" u="none" cap="none" strike="noStrike">
                  <a:solidFill>
                    <a:srgbClr val="000000"/>
                  </a:solidFill>
                  <a:latin typeface="Arial"/>
                  <a:ea typeface="Arial"/>
                  <a:cs typeface="Arial"/>
                  <a:sym typeface="Arial"/>
                </a:endParaRPr>
              </a:p>
            </p:txBody>
          </p:sp>
        </p:grpSp>
      </p:grpSp>
      <p:sp>
        <p:nvSpPr>
          <p:cNvPr id="693" name="Google Shape;693;p19"/>
          <p:cNvSpPr txBox="1"/>
          <p:nvPr>
            <p:ph type="title"/>
          </p:nvPr>
        </p:nvSpPr>
        <p:spPr>
          <a:xfrm>
            <a:off x="609918" y="23387"/>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694" name="Google Shape;694;p19"/>
          <p:cNvSpPr txBox="1"/>
          <p:nvPr>
            <p:ph idx="12" type="sldNum"/>
          </p:nvPr>
        </p:nvSpPr>
        <p:spPr>
          <a:xfrm>
            <a:off x="11157640" y="6236867"/>
            <a:ext cx="430793" cy="302046"/>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grpSp>
        <p:nvGrpSpPr>
          <p:cNvPr id="695" name="Google Shape;695;p19"/>
          <p:cNvGrpSpPr/>
          <p:nvPr/>
        </p:nvGrpSpPr>
        <p:grpSpPr>
          <a:xfrm>
            <a:off x="1082602" y="2002165"/>
            <a:ext cx="1462424" cy="1385155"/>
            <a:chOff x="1081757" y="1889956"/>
            <a:chExt cx="1461282" cy="1385155"/>
          </a:xfrm>
        </p:grpSpPr>
        <p:sp>
          <p:nvSpPr>
            <p:cNvPr id="696" name="Google Shape;696;p19"/>
            <p:cNvSpPr txBox="1"/>
            <p:nvPr/>
          </p:nvSpPr>
          <p:spPr>
            <a:xfrm>
              <a:off x="1091688" y="2505670"/>
              <a:ext cx="1441420" cy="76944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400"/>
                <a:buFont typeface="Arial"/>
                <a:buNone/>
              </a:pPr>
              <a:r>
                <a:rPr b="1" i="0" lang="en-US" sz="4400" u="none" cap="none" strike="noStrike">
                  <a:solidFill>
                    <a:schemeClr val="accent1"/>
                  </a:solidFill>
                  <a:latin typeface="Arial"/>
                  <a:ea typeface="Arial"/>
                  <a:cs typeface="Arial"/>
                  <a:sym typeface="Arial"/>
                </a:rPr>
                <a:t>2016</a:t>
              </a:r>
              <a:endParaRPr b="0" i="0" sz="1400" u="none" cap="none" strike="noStrike">
                <a:solidFill>
                  <a:srgbClr val="000000"/>
                </a:solidFill>
                <a:latin typeface="Arial"/>
                <a:ea typeface="Arial"/>
                <a:cs typeface="Arial"/>
                <a:sym typeface="Arial"/>
              </a:endParaRPr>
            </a:p>
          </p:txBody>
        </p:sp>
        <p:sp>
          <p:nvSpPr>
            <p:cNvPr id="697" name="Google Shape;697;p19"/>
            <p:cNvSpPr txBox="1"/>
            <p:nvPr/>
          </p:nvSpPr>
          <p:spPr>
            <a:xfrm>
              <a:off x="1081757" y="1889956"/>
              <a:ext cx="1461282" cy="590931"/>
            </a:xfrm>
            <a:prstGeom prst="rect">
              <a:avLst/>
            </a:prstGeom>
            <a:noFill/>
            <a:ln>
              <a:noFill/>
            </a:ln>
          </p:spPr>
          <p:txBody>
            <a:bodyPr anchorCtr="0" anchor="ctr" bIns="45700" lIns="91425" spcFirstLastPara="1" rIns="91425" wrap="square" tIns="45700">
              <a:spAutoFit/>
            </a:bodyPr>
            <a:lstStyle/>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This is a sample text. Insert your desired text here. </a:t>
              </a:r>
              <a:endParaRPr b="0" i="0" sz="1400" u="none" cap="none" strike="noStrike">
                <a:solidFill>
                  <a:srgbClr val="000000"/>
                </a:solidFill>
                <a:latin typeface="Arial"/>
                <a:ea typeface="Arial"/>
                <a:cs typeface="Arial"/>
                <a:sym typeface="Arial"/>
              </a:endParaRPr>
            </a:p>
          </p:txBody>
        </p:sp>
      </p:grpSp>
      <p:grpSp>
        <p:nvGrpSpPr>
          <p:cNvPr id="698" name="Google Shape;698;p19"/>
          <p:cNvGrpSpPr/>
          <p:nvPr/>
        </p:nvGrpSpPr>
        <p:grpSpPr>
          <a:xfrm>
            <a:off x="5346549" y="2002165"/>
            <a:ext cx="1462424" cy="1385155"/>
            <a:chOff x="5342374" y="1889956"/>
            <a:chExt cx="1461282" cy="1385155"/>
          </a:xfrm>
        </p:grpSpPr>
        <p:sp>
          <p:nvSpPr>
            <p:cNvPr id="699" name="Google Shape;699;p19"/>
            <p:cNvSpPr txBox="1"/>
            <p:nvPr/>
          </p:nvSpPr>
          <p:spPr>
            <a:xfrm>
              <a:off x="5352305" y="2505670"/>
              <a:ext cx="1441421" cy="76944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400"/>
                <a:buFont typeface="Arial"/>
                <a:buNone/>
              </a:pPr>
              <a:r>
                <a:rPr b="1" i="0" lang="en-US" sz="4400" u="none" cap="none" strike="noStrike">
                  <a:solidFill>
                    <a:schemeClr val="accent3"/>
                  </a:solidFill>
                  <a:latin typeface="Arial"/>
                  <a:ea typeface="Arial"/>
                  <a:cs typeface="Arial"/>
                  <a:sym typeface="Arial"/>
                </a:rPr>
                <a:t>2018</a:t>
              </a:r>
              <a:endParaRPr b="0" i="0" sz="1400" u="none" cap="none" strike="noStrike">
                <a:solidFill>
                  <a:srgbClr val="000000"/>
                </a:solidFill>
                <a:latin typeface="Arial"/>
                <a:ea typeface="Arial"/>
                <a:cs typeface="Arial"/>
                <a:sym typeface="Arial"/>
              </a:endParaRPr>
            </a:p>
          </p:txBody>
        </p:sp>
        <p:sp>
          <p:nvSpPr>
            <p:cNvPr id="700" name="Google Shape;700;p19"/>
            <p:cNvSpPr txBox="1"/>
            <p:nvPr/>
          </p:nvSpPr>
          <p:spPr>
            <a:xfrm>
              <a:off x="5342374" y="1889956"/>
              <a:ext cx="1461282" cy="590931"/>
            </a:xfrm>
            <a:prstGeom prst="rect">
              <a:avLst/>
            </a:prstGeom>
            <a:noFill/>
            <a:ln>
              <a:noFill/>
            </a:ln>
          </p:spPr>
          <p:txBody>
            <a:bodyPr anchorCtr="0" anchor="ctr" bIns="45700" lIns="91425" spcFirstLastPara="1" rIns="91425" wrap="square" tIns="45700">
              <a:spAutoFit/>
            </a:bodyPr>
            <a:lstStyle/>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This is a sample text. Insert your desired text here. </a:t>
              </a:r>
              <a:endParaRPr b="0" i="0" sz="1400" u="none" cap="none" strike="noStrike">
                <a:solidFill>
                  <a:srgbClr val="000000"/>
                </a:solidFill>
                <a:latin typeface="Arial"/>
                <a:ea typeface="Arial"/>
                <a:cs typeface="Arial"/>
                <a:sym typeface="Arial"/>
              </a:endParaRPr>
            </a:p>
          </p:txBody>
        </p:sp>
      </p:grpSp>
      <p:grpSp>
        <p:nvGrpSpPr>
          <p:cNvPr id="701" name="Google Shape;701;p19"/>
          <p:cNvGrpSpPr/>
          <p:nvPr/>
        </p:nvGrpSpPr>
        <p:grpSpPr>
          <a:xfrm>
            <a:off x="7505163" y="4175374"/>
            <a:ext cx="1462424" cy="1371937"/>
            <a:chOff x="7499303" y="4063165"/>
            <a:chExt cx="1461282" cy="1371937"/>
          </a:xfrm>
        </p:grpSpPr>
        <p:sp>
          <p:nvSpPr>
            <p:cNvPr id="702" name="Google Shape;702;p19"/>
            <p:cNvSpPr txBox="1"/>
            <p:nvPr/>
          </p:nvSpPr>
          <p:spPr>
            <a:xfrm>
              <a:off x="7509234" y="4063165"/>
              <a:ext cx="1441421" cy="76944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400"/>
                <a:buFont typeface="Arial"/>
                <a:buNone/>
              </a:pPr>
              <a:r>
                <a:rPr b="1" i="0" lang="en-US" sz="4400" u="none" cap="none" strike="noStrike">
                  <a:solidFill>
                    <a:schemeClr val="accent4"/>
                  </a:solidFill>
                  <a:latin typeface="Arial"/>
                  <a:ea typeface="Arial"/>
                  <a:cs typeface="Arial"/>
                  <a:sym typeface="Arial"/>
                </a:rPr>
                <a:t>2019</a:t>
              </a:r>
              <a:endParaRPr b="0" i="0" sz="1400" u="none" cap="none" strike="noStrike">
                <a:solidFill>
                  <a:srgbClr val="000000"/>
                </a:solidFill>
                <a:latin typeface="Arial"/>
                <a:ea typeface="Arial"/>
                <a:cs typeface="Arial"/>
                <a:sym typeface="Arial"/>
              </a:endParaRPr>
            </a:p>
          </p:txBody>
        </p:sp>
        <p:sp>
          <p:nvSpPr>
            <p:cNvPr id="703" name="Google Shape;703;p19"/>
            <p:cNvSpPr txBox="1"/>
            <p:nvPr/>
          </p:nvSpPr>
          <p:spPr>
            <a:xfrm>
              <a:off x="7499303" y="4844171"/>
              <a:ext cx="1461282" cy="590931"/>
            </a:xfrm>
            <a:prstGeom prst="rect">
              <a:avLst/>
            </a:prstGeom>
            <a:noFill/>
            <a:ln>
              <a:noFill/>
            </a:ln>
          </p:spPr>
          <p:txBody>
            <a:bodyPr anchorCtr="0" anchor="ctr" bIns="45700" lIns="91425" spcFirstLastPara="1" rIns="91425" wrap="square" tIns="45700">
              <a:spAutoFit/>
            </a:bodyPr>
            <a:lstStyle/>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This is a sample text. Insert your desired text here. </a:t>
              </a:r>
              <a:endParaRPr b="0" i="0" sz="1400" u="none" cap="none" strike="noStrike">
                <a:solidFill>
                  <a:srgbClr val="000000"/>
                </a:solidFill>
                <a:latin typeface="Arial"/>
                <a:ea typeface="Arial"/>
                <a:cs typeface="Arial"/>
                <a:sym typeface="Arial"/>
              </a:endParaRPr>
            </a:p>
          </p:txBody>
        </p:sp>
      </p:grpSp>
      <p:grpSp>
        <p:nvGrpSpPr>
          <p:cNvPr id="704" name="Google Shape;704;p19"/>
          <p:cNvGrpSpPr/>
          <p:nvPr/>
        </p:nvGrpSpPr>
        <p:grpSpPr>
          <a:xfrm>
            <a:off x="9642640" y="2002165"/>
            <a:ext cx="1462424" cy="1385155"/>
            <a:chOff x="9635111" y="1889956"/>
            <a:chExt cx="1461282" cy="1385155"/>
          </a:xfrm>
        </p:grpSpPr>
        <p:sp>
          <p:nvSpPr>
            <p:cNvPr id="705" name="Google Shape;705;p19"/>
            <p:cNvSpPr txBox="1"/>
            <p:nvPr/>
          </p:nvSpPr>
          <p:spPr>
            <a:xfrm>
              <a:off x="9645042" y="2505670"/>
              <a:ext cx="1441421" cy="76944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400"/>
                <a:buFont typeface="Arial"/>
                <a:buNone/>
              </a:pPr>
              <a:r>
                <a:rPr b="1" i="0" lang="en-US" sz="4400" u="none" cap="none" strike="noStrike">
                  <a:solidFill>
                    <a:srgbClr val="7F7F7F"/>
                  </a:solidFill>
                  <a:latin typeface="Arial"/>
                  <a:ea typeface="Arial"/>
                  <a:cs typeface="Arial"/>
                  <a:sym typeface="Arial"/>
                </a:rPr>
                <a:t>2020</a:t>
              </a:r>
              <a:endParaRPr b="0" i="0" sz="1400" u="none" cap="none" strike="noStrike">
                <a:solidFill>
                  <a:srgbClr val="000000"/>
                </a:solidFill>
                <a:latin typeface="Arial"/>
                <a:ea typeface="Arial"/>
                <a:cs typeface="Arial"/>
                <a:sym typeface="Arial"/>
              </a:endParaRPr>
            </a:p>
          </p:txBody>
        </p:sp>
        <p:sp>
          <p:nvSpPr>
            <p:cNvPr id="706" name="Google Shape;706;p19"/>
            <p:cNvSpPr txBox="1"/>
            <p:nvPr/>
          </p:nvSpPr>
          <p:spPr>
            <a:xfrm>
              <a:off x="9635111" y="1889956"/>
              <a:ext cx="1461282" cy="590931"/>
            </a:xfrm>
            <a:prstGeom prst="rect">
              <a:avLst/>
            </a:prstGeom>
            <a:noFill/>
            <a:ln>
              <a:noFill/>
            </a:ln>
          </p:spPr>
          <p:txBody>
            <a:bodyPr anchorCtr="0" anchor="ctr" bIns="45700" lIns="91425" spcFirstLastPara="1" rIns="91425" wrap="square" tIns="45700">
              <a:spAutoFit/>
            </a:bodyPr>
            <a:lstStyle/>
            <a:p>
              <a:pPr indent="0" lvl="0" marL="0" marR="0" rtl="0" algn="ctr">
                <a:lnSpc>
                  <a:spcPct val="9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This is a sample text. Insert your desired text here. </a:t>
              </a:r>
              <a:endParaRPr b="0" i="0" sz="1400" u="none" cap="none" strike="noStrike">
                <a:solidFill>
                  <a:srgbClr val="000000"/>
                </a:solidFill>
                <a:latin typeface="Arial"/>
                <a:ea typeface="Arial"/>
                <a:cs typeface="Arial"/>
                <a:sym typeface="Arial"/>
              </a:endParaRPr>
            </a:p>
          </p:txBody>
        </p:sp>
      </p:grpSp>
      <p:grpSp>
        <p:nvGrpSpPr>
          <p:cNvPr id="707" name="Google Shape;707;p19"/>
          <p:cNvGrpSpPr/>
          <p:nvPr/>
        </p:nvGrpSpPr>
        <p:grpSpPr>
          <a:xfrm>
            <a:off x="741942" y="3602720"/>
            <a:ext cx="2160925" cy="2625585"/>
            <a:chOff x="741362" y="3490511"/>
            <a:chExt cx="2159238" cy="2625585"/>
          </a:xfrm>
        </p:grpSpPr>
        <p:sp>
          <p:nvSpPr>
            <p:cNvPr id="708" name="Google Shape;708;p19"/>
            <p:cNvSpPr/>
            <p:nvPr/>
          </p:nvSpPr>
          <p:spPr>
            <a:xfrm>
              <a:off x="741362" y="3490511"/>
              <a:ext cx="2159238" cy="302046"/>
            </a:xfrm>
            <a:prstGeom prst="chevron">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709" name="Google Shape;709;p19"/>
            <p:cNvGrpSpPr/>
            <p:nvPr/>
          </p:nvGrpSpPr>
          <p:grpSpPr>
            <a:xfrm>
              <a:off x="1325222" y="3583946"/>
              <a:ext cx="991518" cy="2054854"/>
              <a:chOff x="1233889" y="3475613"/>
              <a:chExt cx="991518" cy="2054854"/>
            </a:xfrm>
          </p:grpSpPr>
          <p:sp>
            <p:nvSpPr>
              <p:cNvPr id="710" name="Google Shape;710;p19"/>
              <p:cNvSpPr/>
              <p:nvPr/>
            </p:nvSpPr>
            <p:spPr>
              <a:xfrm>
                <a:off x="1233889" y="4538949"/>
                <a:ext cx="991518" cy="991518"/>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cxnSp>
            <p:nvCxnSpPr>
              <p:cNvPr id="711" name="Google Shape;711;p19"/>
              <p:cNvCxnSpPr/>
              <p:nvPr/>
            </p:nvCxnSpPr>
            <p:spPr>
              <a:xfrm>
                <a:off x="1729648" y="3537332"/>
                <a:ext cx="0" cy="1143000"/>
              </a:xfrm>
              <a:prstGeom prst="straightConnector1">
                <a:avLst/>
              </a:prstGeom>
              <a:noFill/>
              <a:ln cap="flat" cmpd="sng" w="28575">
                <a:solidFill>
                  <a:schemeClr val="accent1"/>
                </a:solidFill>
                <a:prstDash val="solid"/>
                <a:round/>
                <a:headEnd len="med" w="med" type="oval"/>
                <a:tailEnd len="med" w="med" type="oval"/>
              </a:ln>
            </p:spPr>
          </p:cxnSp>
          <p:sp>
            <p:nvSpPr>
              <p:cNvPr id="712" name="Google Shape;712;p19"/>
              <p:cNvSpPr/>
              <p:nvPr/>
            </p:nvSpPr>
            <p:spPr>
              <a:xfrm>
                <a:off x="1672060" y="3475613"/>
                <a:ext cx="115176" cy="11517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sp>
          <p:nvSpPr>
            <p:cNvPr id="713" name="Google Shape;713;p19"/>
            <p:cNvSpPr/>
            <p:nvPr/>
          </p:nvSpPr>
          <p:spPr>
            <a:xfrm>
              <a:off x="1570478" y="4881820"/>
              <a:ext cx="501006" cy="502346"/>
            </a:xfrm>
            <a:custGeom>
              <a:rect b="b" l="l" r="r" t="t"/>
              <a:pathLst>
                <a:path extrusionOk="0" h="3362" w="3359">
                  <a:moveTo>
                    <a:pt x="1387" y="1979"/>
                  </a:moveTo>
                  <a:lnTo>
                    <a:pt x="1370" y="1982"/>
                  </a:lnTo>
                  <a:lnTo>
                    <a:pt x="1354" y="1990"/>
                  </a:lnTo>
                  <a:lnTo>
                    <a:pt x="1342" y="2001"/>
                  </a:lnTo>
                  <a:lnTo>
                    <a:pt x="1335" y="2017"/>
                  </a:lnTo>
                  <a:lnTo>
                    <a:pt x="1332" y="2034"/>
                  </a:lnTo>
                  <a:lnTo>
                    <a:pt x="1332" y="3247"/>
                  </a:lnTo>
                  <a:lnTo>
                    <a:pt x="2027" y="3247"/>
                  </a:lnTo>
                  <a:lnTo>
                    <a:pt x="2027" y="2034"/>
                  </a:lnTo>
                  <a:lnTo>
                    <a:pt x="2025" y="2017"/>
                  </a:lnTo>
                  <a:lnTo>
                    <a:pt x="2016" y="2001"/>
                  </a:lnTo>
                  <a:lnTo>
                    <a:pt x="2005" y="1990"/>
                  </a:lnTo>
                  <a:lnTo>
                    <a:pt x="1990" y="1982"/>
                  </a:lnTo>
                  <a:lnTo>
                    <a:pt x="1973" y="1979"/>
                  </a:lnTo>
                  <a:lnTo>
                    <a:pt x="1387" y="1979"/>
                  </a:lnTo>
                  <a:close/>
                  <a:moveTo>
                    <a:pt x="2374" y="424"/>
                  </a:moveTo>
                  <a:lnTo>
                    <a:pt x="2374" y="642"/>
                  </a:lnTo>
                  <a:lnTo>
                    <a:pt x="2722" y="962"/>
                  </a:lnTo>
                  <a:lnTo>
                    <a:pt x="2722" y="424"/>
                  </a:lnTo>
                  <a:lnTo>
                    <a:pt x="2374" y="424"/>
                  </a:lnTo>
                  <a:close/>
                  <a:moveTo>
                    <a:pt x="1679" y="157"/>
                  </a:moveTo>
                  <a:lnTo>
                    <a:pt x="405" y="1334"/>
                  </a:lnTo>
                  <a:lnTo>
                    <a:pt x="405" y="3247"/>
                  </a:lnTo>
                  <a:lnTo>
                    <a:pt x="1216" y="3247"/>
                  </a:lnTo>
                  <a:lnTo>
                    <a:pt x="1216" y="2034"/>
                  </a:lnTo>
                  <a:lnTo>
                    <a:pt x="1219" y="2003"/>
                  </a:lnTo>
                  <a:lnTo>
                    <a:pt x="1228" y="1974"/>
                  </a:lnTo>
                  <a:lnTo>
                    <a:pt x="1239" y="1948"/>
                  </a:lnTo>
                  <a:lnTo>
                    <a:pt x="1256" y="1925"/>
                  </a:lnTo>
                  <a:lnTo>
                    <a:pt x="1277" y="1904"/>
                  </a:lnTo>
                  <a:lnTo>
                    <a:pt x="1300" y="1887"/>
                  </a:lnTo>
                  <a:lnTo>
                    <a:pt x="1328" y="1875"/>
                  </a:lnTo>
                  <a:lnTo>
                    <a:pt x="1356" y="1867"/>
                  </a:lnTo>
                  <a:lnTo>
                    <a:pt x="1387" y="1864"/>
                  </a:lnTo>
                  <a:lnTo>
                    <a:pt x="1973" y="1864"/>
                  </a:lnTo>
                  <a:lnTo>
                    <a:pt x="2004" y="1867"/>
                  </a:lnTo>
                  <a:lnTo>
                    <a:pt x="2032" y="1875"/>
                  </a:lnTo>
                  <a:lnTo>
                    <a:pt x="2058" y="1887"/>
                  </a:lnTo>
                  <a:lnTo>
                    <a:pt x="2083" y="1904"/>
                  </a:lnTo>
                  <a:lnTo>
                    <a:pt x="2103" y="1925"/>
                  </a:lnTo>
                  <a:lnTo>
                    <a:pt x="2119" y="1948"/>
                  </a:lnTo>
                  <a:lnTo>
                    <a:pt x="2132" y="1974"/>
                  </a:lnTo>
                  <a:lnTo>
                    <a:pt x="2141" y="2003"/>
                  </a:lnTo>
                  <a:lnTo>
                    <a:pt x="2143" y="2034"/>
                  </a:lnTo>
                  <a:lnTo>
                    <a:pt x="2143" y="3247"/>
                  </a:lnTo>
                  <a:lnTo>
                    <a:pt x="2953" y="3247"/>
                  </a:lnTo>
                  <a:lnTo>
                    <a:pt x="2953" y="1334"/>
                  </a:lnTo>
                  <a:lnTo>
                    <a:pt x="2838" y="1227"/>
                  </a:lnTo>
                  <a:lnTo>
                    <a:pt x="2507" y="922"/>
                  </a:lnTo>
                  <a:lnTo>
                    <a:pt x="1679" y="157"/>
                  </a:lnTo>
                  <a:close/>
                  <a:moveTo>
                    <a:pt x="1679" y="0"/>
                  </a:moveTo>
                  <a:lnTo>
                    <a:pt x="2258" y="535"/>
                  </a:lnTo>
                  <a:lnTo>
                    <a:pt x="2258" y="309"/>
                  </a:lnTo>
                  <a:lnTo>
                    <a:pt x="2838" y="309"/>
                  </a:lnTo>
                  <a:lnTo>
                    <a:pt x="2838" y="1069"/>
                  </a:lnTo>
                  <a:lnTo>
                    <a:pt x="3341" y="1534"/>
                  </a:lnTo>
                  <a:lnTo>
                    <a:pt x="3350" y="1546"/>
                  </a:lnTo>
                  <a:lnTo>
                    <a:pt x="3357" y="1559"/>
                  </a:lnTo>
                  <a:lnTo>
                    <a:pt x="3359" y="1574"/>
                  </a:lnTo>
                  <a:lnTo>
                    <a:pt x="3358" y="1589"/>
                  </a:lnTo>
                  <a:lnTo>
                    <a:pt x="3352" y="1603"/>
                  </a:lnTo>
                  <a:lnTo>
                    <a:pt x="3344" y="1616"/>
                  </a:lnTo>
                  <a:lnTo>
                    <a:pt x="3331" y="1625"/>
                  </a:lnTo>
                  <a:lnTo>
                    <a:pt x="3317" y="1632"/>
                  </a:lnTo>
                  <a:lnTo>
                    <a:pt x="3302" y="1634"/>
                  </a:lnTo>
                  <a:lnTo>
                    <a:pt x="3287" y="1633"/>
                  </a:lnTo>
                  <a:lnTo>
                    <a:pt x="3273" y="1627"/>
                  </a:lnTo>
                  <a:lnTo>
                    <a:pt x="3262" y="1618"/>
                  </a:lnTo>
                  <a:lnTo>
                    <a:pt x="3069" y="1441"/>
                  </a:lnTo>
                  <a:lnTo>
                    <a:pt x="3069" y="3362"/>
                  </a:lnTo>
                  <a:lnTo>
                    <a:pt x="290" y="3362"/>
                  </a:lnTo>
                  <a:lnTo>
                    <a:pt x="290" y="1441"/>
                  </a:lnTo>
                  <a:lnTo>
                    <a:pt x="98" y="1618"/>
                  </a:lnTo>
                  <a:lnTo>
                    <a:pt x="85" y="1627"/>
                  </a:lnTo>
                  <a:lnTo>
                    <a:pt x="70" y="1633"/>
                  </a:lnTo>
                  <a:lnTo>
                    <a:pt x="56" y="1634"/>
                  </a:lnTo>
                  <a:lnTo>
                    <a:pt x="42" y="1632"/>
                  </a:lnTo>
                  <a:lnTo>
                    <a:pt x="28" y="1625"/>
                  </a:lnTo>
                  <a:lnTo>
                    <a:pt x="16" y="1616"/>
                  </a:lnTo>
                  <a:lnTo>
                    <a:pt x="7" y="1603"/>
                  </a:lnTo>
                  <a:lnTo>
                    <a:pt x="2" y="1589"/>
                  </a:lnTo>
                  <a:lnTo>
                    <a:pt x="0" y="1574"/>
                  </a:lnTo>
                  <a:lnTo>
                    <a:pt x="3" y="1559"/>
                  </a:lnTo>
                  <a:lnTo>
                    <a:pt x="9" y="1546"/>
                  </a:lnTo>
                  <a:lnTo>
                    <a:pt x="19" y="1534"/>
                  </a:lnTo>
                  <a:lnTo>
                    <a:pt x="1679"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14" name="Google Shape;714;p19"/>
            <p:cNvSpPr txBox="1"/>
            <p:nvPr/>
          </p:nvSpPr>
          <p:spPr>
            <a:xfrm>
              <a:off x="1182457" y="5746764"/>
              <a:ext cx="1261884"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accent1"/>
                  </a:solidFill>
                  <a:latin typeface="Arial"/>
                  <a:ea typeface="Arial"/>
                  <a:cs typeface="Arial"/>
                  <a:sym typeface="Arial"/>
                </a:rPr>
                <a:t>OPTION 1</a:t>
              </a:r>
              <a:endParaRPr b="0" i="0" sz="1400" u="none" cap="none" strike="noStrike">
                <a:solidFill>
                  <a:srgbClr val="000000"/>
                </a:solidFill>
                <a:latin typeface="Arial"/>
                <a:ea typeface="Arial"/>
                <a:cs typeface="Arial"/>
                <a:sym typeface="Arial"/>
              </a:endParaRPr>
            </a:p>
          </p:txBody>
        </p:sp>
      </p:grpSp>
      <p:grpSp>
        <p:nvGrpSpPr>
          <p:cNvPr id="715" name="Google Shape;715;p19"/>
          <p:cNvGrpSpPr/>
          <p:nvPr/>
        </p:nvGrpSpPr>
        <p:grpSpPr>
          <a:xfrm>
            <a:off x="3335410" y="1307070"/>
            <a:ext cx="1262870" cy="2504261"/>
            <a:chOff x="3332806" y="1194861"/>
            <a:chExt cx="1261884" cy="2504261"/>
          </a:xfrm>
        </p:grpSpPr>
        <p:grpSp>
          <p:nvGrpSpPr>
            <p:cNvPr id="716" name="Google Shape;716;p19"/>
            <p:cNvGrpSpPr/>
            <p:nvPr/>
          </p:nvGrpSpPr>
          <p:grpSpPr>
            <a:xfrm rot="10800000">
              <a:off x="3461938" y="1644268"/>
              <a:ext cx="991518" cy="2054854"/>
              <a:chOff x="1233889" y="3475613"/>
              <a:chExt cx="991518" cy="2054854"/>
            </a:xfrm>
          </p:grpSpPr>
          <p:sp>
            <p:nvSpPr>
              <p:cNvPr id="717" name="Google Shape;717;p19"/>
              <p:cNvSpPr/>
              <p:nvPr/>
            </p:nvSpPr>
            <p:spPr>
              <a:xfrm>
                <a:off x="1233889" y="4538949"/>
                <a:ext cx="991518" cy="991518"/>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cxnSp>
            <p:nvCxnSpPr>
              <p:cNvPr id="718" name="Google Shape;718;p19"/>
              <p:cNvCxnSpPr/>
              <p:nvPr/>
            </p:nvCxnSpPr>
            <p:spPr>
              <a:xfrm>
                <a:off x="1729648" y="3537332"/>
                <a:ext cx="0" cy="1143000"/>
              </a:xfrm>
              <a:prstGeom prst="straightConnector1">
                <a:avLst/>
              </a:prstGeom>
              <a:noFill/>
              <a:ln cap="flat" cmpd="sng" w="28575">
                <a:solidFill>
                  <a:schemeClr val="accent2"/>
                </a:solidFill>
                <a:prstDash val="solid"/>
                <a:round/>
                <a:headEnd len="med" w="med" type="oval"/>
                <a:tailEnd len="med" w="med" type="oval"/>
              </a:ln>
            </p:spPr>
          </p:cxnSp>
          <p:sp>
            <p:nvSpPr>
              <p:cNvPr id="719" name="Google Shape;719;p19"/>
              <p:cNvSpPr/>
              <p:nvPr/>
            </p:nvSpPr>
            <p:spPr>
              <a:xfrm>
                <a:off x="1672060" y="3475613"/>
                <a:ext cx="115176" cy="11517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720" name="Google Shape;720;p19"/>
            <p:cNvGrpSpPr/>
            <p:nvPr/>
          </p:nvGrpSpPr>
          <p:grpSpPr>
            <a:xfrm>
              <a:off x="3686354" y="1834843"/>
              <a:ext cx="561144" cy="610368"/>
              <a:chOff x="1065213" y="5067300"/>
              <a:chExt cx="814387" cy="885826"/>
            </a:xfrm>
          </p:grpSpPr>
          <p:sp>
            <p:nvSpPr>
              <p:cNvPr id="721" name="Google Shape;721;p19"/>
              <p:cNvSpPr/>
              <p:nvPr/>
            </p:nvSpPr>
            <p:spPr>
              <a:xfrm>
                <a:off x="1195388" y="5199063"/>
                <a:ext cx="554037" cy="754063"/>
              </a:xfrm>
              <a:custGeom>
                <a:rect b="b" l="l" r="r" t="t"/>
                <a:pathLst>
                  <a:path extrusionOk="0" h="2851" w="2093">
                    <a:moveTo>
                      <a:pt x="800" y="2231"/>
                    </a:moveTo>
                    <a:lnTo>
                      <a:pt x="800" y="2540"/>
                    </a:lnTo>
                    <a:lnTo>
                      <a:pt x="862" y="2540"/>
                    </a:lnTo>
                    <a:lnTo>
                      <a:pt x="882" y="2543"/>
                    </a:lnTo>
                    <a:lnTo>
                      <a:pt x="899" y="2553"/>
                    </a:lnTo>
                    <a:lnTo>
                      <a:pt x="911" y="2566"/>
                    </a:lnTo>
                    <a:lnTo>
                      <a:pt x="921" y="2583"/>
                    </a:lnTo>
                    <a:lnTo>
                      <a:pt x="924" y="2603"/>
                    </a:lnTo>
                    <a:lnTo>
                      <a:pt x="924" y="2726"/>
                    </a:lnTo>
                    <a:lnTo>
                      <a:pt x="1169" y="2726"/>
                    </a:lnTo>
                    <a:lnTo>
                      <a:pt x="1169" y="2603"/>
                    </a:lnTo>
                    <a:lnTo>
                      <a:pt x="1172" y="2583"/>
                    </a:lnTo>
                    <a:lnTo>
                      <a:pt x="1182" y="2566"/>
                    </a:lnTo>
                    <a:lnTo>
                      <a:pt x="1194" y="2553"/>
                    </a:lnTo>
                    <a:lnTo>
                      <a:pt x="1211" y="2543"/>
                    </a:lnTo>
                    <a:lnTo>
                      <a:pt x="1231" y="2540"/>
                    </a:lnTo>
                    <a:lnTo>
                      <a:pt x="1293" y="2540"/>
                    </a:lnTo>
                    <a:lnTo>
                      <a:pt x="1293" y="2231"/>
                    </a:lnTo>
                    <a:lnTo>
                      <a:pt x="800" y="2231"/>
                    </a:lnTo>
                    <a:close/>
                    <a:moveTo>
                      <a:pt x="1045" y="123"/>
                    </a:moveTo>
                    <a:lnTo>
                      <a:pt x="971" y="127"/>
                    </a:lnTo>
                    <a:lnTo>
                      <a:pt x="896" y="136"/>
                    </a:lnTo>
                    <a:lnTo>
                      <a:pt x="825" y="151"/>
                    </a:lnTo>
                    <a:lnTo>
                      <a:pt x="755" y="171"/>
                    </a:lnTo>
                    <a:lnTo>
                      <a:pt x="688" y="197"/>
                    </a:lnTo>
                    <a:lnTo>
                      <a:pt x="623" y="228"/>
                    </a:lnTo>
                    <a:lnTo>
                      <a:pt x="561" y="263"/>
                    </a:lnTo>
                    <a:lnTo>
                      <a:pt x="502" y="303"/>
                    </a:lnTo>
                    <a:lnTo>
                      <a:pt x="446" y="347"/>
                    </a:lnTo>
                    <a:lnTo>
                      <a:pt x="394" y="396"/>
                    </a:lnTo>
                    <a:lnTo>
                      <a:pt x="345" y="449"/>
                    </a:lnTo>
                    <a:lnTo>
                      <a:pt x="301" y="505"/>
                    </a:lnTo>
                    <a:lnTo>
                      <a:pt x="261" y="564"/>
                    </a:lnTo>
                    <a:lnTo>
                      <a:pt x="226" y="626"/>
                    </a:lnTo>
                    <a:lnTo>
                      <a:pt x="195" y="692"/>
                    </a:lnTo>
                    <a:lnTo>
                      <a:pt x="170" y="759"/>
                    </a:lnTo>
                    <a:lnTo>
                      <a:pt x="150" y="830"/>
                    </a:lnTo>
                    <a:lnTo>
                      <a:pt x="136" y="903"/>
                    </a:lnTo>
                    <a:lnTo>
                      <a:pt x="126" y="977"/>
                    </a:lnTo>
                    <a:lnTo>
                      <a:pt x="123" y="1053"/>
                    </a:lnTo>
                    <a:lnTo>
                      <a:pt x="126" y="1128"/>
                    </a:lnTo>
                    <a:lnTo>
                      <a:pt x="135" y="1202"/>
                    </a:lnTo>
                    <a:lnTo>
                      <a:pt x="149" y="1274"/>
                    </a:lnTo>
                    <a:lnTo>
                      <a:pt x="169" y="1343"/>
                    </a:lnTo>
                    <a:lnTo>
                      <a:pt x="193" y="1411"/>
                    </a:lnTo>
                    <a:lnTo>
                      <a:pt x="224" y="1477"/>
                    </a:lnTo>
                    <a:lnTo>
                      <a:pt x="258" y="1539"/>
                    </a:lnTo>
                    <a:lnTo>
                      <a:pt x="298" y="1598"/>
                    </a:lnTo>
                    <a:lnTo>
                      <a:pt x="342" y="1655"/>
                    </a:lnTo>
                    <a:lnTo>
                      <a:pt x="391" y="1708"/>
                    </a:lnTo>
                    <a:lnTo>
                      <a:pt x="442" y="1756"/>
                    </a:lnTo>
                    <a:lnTo>
                      <a:pt x="499" y="1802"/>
                    </a:lnTo>
                    <a:lnTo>
                      <a:pt x="558" y="1842"/>
                    </a:lnTo>
                    <a:lnTo>
                      <a:pt x="621" y="1878"/>
                    </a:lnTo>
                    <a:lnTo>
                      <a:pt x="689" y="1910"/>
                    </a:lnTo>
                    <a:lnTo>
                      <a:pt x="758" y="1936"/>
                    </a:lnTo>
                    <a:lnTo>
                      <a:pt x="772" y="1942"/>
                    </a:lnTo>
                    <a:lnTo>
                      <a:pt x="784" y="1953"/>
                    </a:lnTo>
                    <a:lnTo>
                      <a:pt x="793" y="1965"/>
                    </a:lnTo>
                    <a:lnTo>
                      <a:pt x="799" y="1979"/>
                    </a:lnTo>
                    <a:lnTo>
                      <a:pt x="800" y="1994"/>
                    </a:lnTo>
                    <a:lnTo>
                      <a:pt x="800" y="2107"/>
                    </a:lnTo>
                    <a:lnTo>
                      <a:pt x="1293" y="2107"/>
                    </a:lnTo>
                    <a:lnTo>
                      <a:pt x="1293" y="1994"/>
                    </a:lnTo>
                    <a:lnTo>
                      <a:pt x="1294" y="1979"/>
                    </a:lnTo>
                    <a:lnTo>
                      <a:pt x="1300" y="1965"/>
                    </a:lnTo>
                    <a:lnTo>
                      <a:pt x="1309" y="1953"/>
                    </a:lnTo>
                    <a:lnTo>
                      <a:pt x="1321" y="1942"/>
                    </a:lnTo>
                    <a:lnTo>
                      <a:pt x="1335" y="1936"/>
                    </a:lnTo>
                    <a:lnTo>
                      <a:pt x="1404" y="1910"/>
                    </a:lnTo>
                    <a:lnTo>
                      <a:pt x="1471" y="1878"/>
                    </a:lnTo>
                    <a:lnTo>
                      <a:pt x="1534" y="1842"/>
                    </a:lnTo>
                    <a:lnTo>
                      <a:pt x="1594" y="1802"/>
                    </a:lnTo>
                    <a:lnTo>
                      <a:pt x="1651" y="1756"/>
                    </a:lnTo>
                    <a:lnTo>
                      <a:pt x="1702" y="1708"/>
                    </a:lnTo>
                    <a:lnTo>
                      <a:pt x="1751" y="1655"/>
                    </a:lnTo>
                    <a:lnTo>
                      <a:pt x="1795" y="1598"/>
                    </a:lnTo>
                    <a:lnTo>
                      <a:pt x="1835" y="1539"/>
                    </a:lnTo>
                    <a:lnTo>
                      <a:pt x="1869" y="1477"/>
                    </a:lnTo>
                    <a:lnTo>
                      <a:pt x="1900" y="1411"/>
                    </a:lnTo>
                    <a:lnTo>
                      <a:pt x="1924" y="1343"/>
                    </a:lnTo>
                    <a:lnTo>
                      <a:pt x="1944" y="1274"/>
                    </a:lnTo>
                    <a:lnTo>
                      <a:pt x="1958" y="1202"/>
                    </a:lnTo>
                    <a:lnTo>
                      <a:pt x="1967" y="1128"/>
                    </a:lnTo>
                    <a:lnTo>
                      <a:pt x="1970" y="1053"/>
                    </a:lnTo>
                    <a:lnTo>
                      <a:pt x="1967" y="977"/>
                    </a:lnTo>
                    <a:lnTo>
                      <a:pt x="1957" y="903"/>
                    </a:lnTo>
                    <a:lnTo>
                      <a:pt x="1943" y="830"/>
                    </a:lnTo>
                    <a:lnTo>
                      <a:pt x="1923" y="759"/>
                    </a:lnTo>
                    <a:lnTo>
                      <a:pt x="1898" y="692"/>
                    </a:lnTo>
                    <a:lnTo>
                      <a:pt x="1867" y="626"/>
                    </a:lnTo>
                    <a:lnTo>
                      <a:pt x="1831" y="564"/>
                    </a:lnTo>
                    <a:lnTo>
                      <a:pt x="1792" y="505"/>
                    </a:lnTo>
                    <a:lnTo>
                      <a:pt x="1747" y="449"/>
                    </a:lnTo>
                    <a:lnTo>
                      <a:pt x="1699" y="396"/>
                    </a:lnTo>
                    <a:lnTo>
                      <a:pt x="1647" y="347"/>
                    </a:lnTo>
                    <a:lnTo>
                      <a:pt x="1591" y="303"/>
                    </a:lnTo>
                    <a:lnTo>
                      <a:pt x="1532" y="263"/>
                    </a:lnTo>
                    <a:lnTo>
                      <a:pt x="1470" y="228"/>
                    </a:lnTo>
                    <a:lnTo>
                      <a:pt x="1405" y="197"/>
                    </a:lnTo>
                    <a:lnTo>
                      <a:pt x="1338" y="171"/>
                    </a:lnTo>
                    <a:lnTo>
                      <a:pt x="1268" y="151"/>
                    </a:lnTo>
                    <a:lnTo>
                      <a:pt x="1197" y="136"/>
                    </a:lnTo>
                    <a:lnTo>
                      <a:pt x="1122" y="127"/>
                    </a:lnTo>
                    <a:lnTo>
                      <a:pt x="1045" y="123"/>
                    </a:lnTo>
                    <a:close/>
                    <a:moveTo>
                      <a:pt x="1045" y="0"/>
                    </a:moveTo>
                    <a:lnTo>
                      <a:pt x="1128" y="3"/>
                    </a:lnTo>
                    <a:lnTo>
                      <a:pt x="1208" y="12"/>
                    </a:lnTo>
                    <a:lnTo>
                      <a:pt x="1286" y="27"/>
                    </a:lnTo>
                    <a:lnTo>
                      <a:pt x="1362" y="48"/>
                    </a:lnTo>
                    <a:lnTo>
                      <a:pt x="1436" y="75"/>
                    </a:lnTo>
                    <a:lnTo>
                      <a:pt x="1506" y="106"/>
                    </a:lnTo>
                    <a:lnTo>
                      <a:pt x="1574" y="143"/>
                    </a:lnTo>
                    <a:lnTo>
                      <a:pt x="1639" y="186"/>
                    </a:lnTo>
                    <a:lnTo>
                      <a:pt x="1700" y="231"/>
                    </a:lnTo>
                    <a:lnTo>
                      <a:pt x="1759" y="282"/>
                    </a:lnTo>
                    <a:lnTo>
                      <a:pt x="1813" y="337"/>
                    </a:lnTo>
                    <a:lnTo>
                      <a:pt x="1863" y="395"/>
                    </a:lnTo>
                    <a:lnTo>
                      <a:pt x="1909" y="456"/>
                    </a:lnTo>
                    <a:lnTo>
                      <a:pt x="1950" y="522"/>
                    </a:lnTo>
                    <a:lnTo>
                      <a:pt x="1987" y="590"/>
                    </a:lnTo>
                    <a:lnTo>
                      <a:pt x="2018" y="662"/>
                    </a:lnTo>
                    <a:lnTo>
                      <a:pt x="2044" y="736"/>
                    </a:lnTo>
                    <a:lnTo>
                      <a:pt x="2065" y="812"/>
                    </a:lnTo>
                    <a:lnTo>
                      <a:pt x="2081" y="890"/>
                    </a:lnTo>
                    <a:lnTo>
                      <a:pt x="2090" y="971"/>
                    </a:lnTo>
                    <a:lnTo>
                      <a:pt x="2093" y="1053"/>
                    </a:lnTo>
                    <a:lnTo>
                      <a:pt x="2091" y="1130"/>
                    </a:lnTo>
                    <a:lnTo>
                      <a:pt x="2082" y="1206"/>
                    </a:lnTo>
                    <a:lnTo>
                      <a:pt x="2069" y="1281"/>
                    </a:lnTo>
                    <a:lnTo>
                      <a:pt x="2050" y="1354"/>
                    </a:lnTo>
                    <a:lnTo>
                      <a:pt x="2027" y="1425"/>
                    </a:lnTo>
                    <a:lnTo>
                      <a:pt x="1998" y="1493"/>
                    </a:lnTo>
                    <a:lnTo>
                      <a:pt x="1965" y="1559"/>
                    </a:lnTo>
                    <a:lnTo>
                      <a:pt x="1928" y="1622"/>
                    </a:lnTo>
                    <a:lnTo>
                      <a:pt x="1886" y="1684"/>
                    </a:lnTo>
                    <a:lnTo>
                      <a:pt x="1840" y="1741"/>
                    </a:lnTo>
                    <a:lnTo>
                      <a:pt x="1789" y="1796"/>
                    </a:lnTo>
                    <a:lnTo>
                      <a:pt x="1736" y="1846"/>
                    </a:lnTo>
                    <a:lnTo>
                      <a:pt x="1678" y="1893"/>
                    </a:lnTo>
                    <a:lnTo>
                      <a:pt x="1617" y="1936"/>
                    </a:lnTo>
                    <a:lnTo>
                      <a:pt x="1553" y="1975"/>
                    </a:lnTo>
                    <a:lnTo>
                      <a:pt x="1486" y="2009"/>
                    </a:lnTo>
                    <a:lnTo>
                      <a:pt x="1416" y="2039"/>
                    </a:lnTo>
                    <a:lnTo>
                      <a:pt x="1416" y="2603"/>
                    </a:lnTo>
                    <a:lnTo>
                      <a:pt x="1413" y="2623"/>
                    </a:lnTo>
                    <a:lnTo>
                      <a:pt x="1404" y="2640"/>
                    </a:lnTo>
                    <a:lnTo>
                      <a:pt x="1391" y="2652"/>
                    </a:lnTo>
                    <a:lnTo>
                      <a:pt x="1374" y="2662"/>
                    </a:lnTo>
                    <a:lnTo>
                      <a:pt x="1354" y="2665"/>
                    </a:lnTo>
                    <a:lnTo>
                      <a:pt x="1293" y="2665"/>
                    </a:lnTo>
                    <a:lnTo>
                      <a:pt x="1293" y="2789"/>
                    </a:lnTo>
                    <a:lnTo>
                      <a:pt x="1290" y="2809"/>
                    </a:lnTo>
                    <a:lnTo>
                      <a:pt x="1280" y="2826"/>
                    </a:lnTo>
                    <a:lnTo>
                      <a:pt x="1268" y="2838"/>
                    </a:lnTo>
                    <a:lnTo>
                      <a:pt x="1251" y="2848"/>
                    </a:lnTo>
                    <a:lnTo>
                      <a:pt x="1231" y="2851"/>
                    </a:lnTo>
                    <a:lnTo>
                      <a:pt x="862" y="2851"/>
                    </a:lnTo>
                    <a:lnTo>
                      <a:pt x="842" y="2848"/>
                    </a:lnTo>
                    <a:lnTo>
                      <a:pt x="825" y="2838"/>
                    </a:lnTo>
                    <a:lnTo>
                      <a:pt x="812" y="2826"/>
                    </a:lnTo>
                    <a:lnTo>
                      <a:pt x="803" y="2809"/>
                    </a:lnTo>
                    <a:lnTo>
                      <a:pt x="800" y="2789"/>
                    </a:lnTo>
                    <a:lnTo>
                      <a:pt x="800" y="2665"/>
                    </a:lnTo>
                    <a:lnTo>
                      <a:pt x="739" y="2665"/>
                    </a:lnTo>
                    <a:lnTo>
                      <a:pt x="719" y="2662"/>
                    </a:lnTo>
                    <a:lnTo>
                      <a:pt x="702" y="2652"/>
                    </a:lnTo>
                    <a:lnTo>
                      <a:pt x="689" y="2640"/>
                    </a:lnTo>
                    <a:lnTo>
                      <a:pt x="680" y="2623"/>
                    </a:lnTo>
                    <a:lnTo>
                      <a:pt x="677" y="2603"/>
                    </a:lnTo>
                    <a:lnTo>
                      <a:pt x="677" y="2039"/>
                    </a:lnTo>
                    <a:lnTo>
                      <a:pt x="607" y="2009"/>
                    </a:lnTo>
                    <a:lnTo>
                      <a:pt x="540" y="1975"/>
                    </a:lnTo>
                    <a:lnTo>
                      <a:pt x="476" y="1936"/>
                    </a:lnTo>
                    <a:lnTo>
                      <a:pt x="415" y="1893"/>
                    </a:lnTo>
                    <a:lnTo>
                      <a:pt x="357" y="1846"/>
                    </a:lnTo>
                    <a:lnTo>
                      <a:pt x="303" y="1796"/>
                    </a:lnTo>
                    <a:lnTo>
                      <a:pt x="253" y="1741"/>
                    </a:lnTo>
                    <a:lnTo>
                      <a:pt x="207" y="1684"/>
                    </a:lnTo>
                    <a:lnTo>
                      <a:pt x="165" y="1622"/>
                    </a:lnTo>
                    <a:lnTo>
                      <a:pt x="128" y="1559"/>
                    </a:lnTo>
                    <a:lnTo>
                      <a:pt x="95" y="1493"/>
                    </a:lnTo>
                    <a:lnTo>
                      <a:pt x="66" y="1425"/>
                    </a:lnTo>
                    <a:lnTo>
                      <a:pt x="43" y="1354"/>
                    </a:lnTo>
                    <a:lnTo>
                      <a:pt x="24" y="1281"/>
                    </a:lnTo>
                    <a:lnTo>
                      <a:pt x="11" y="1206"/>
                    </a:lnTo>
                    <a:lnTo>
                      <a:pt x="2" y="1130"/>
                    </a:lnTo>
                    <a:lnTo>
                      <a:pt x="0" y="1053"/>
                    </a:lnTo>
                    <a:lnTo>
                      <a:pt x="3" y="971"/>
                    </a:lnTo>
                    <a:lnTo>
                      <a:pt x="12" y="890"/>
                    </a:lnTo>
                    <a:lnTo>
                      <a:pt x="27" y="812"/>
                    </a:lnTo>
                    <a:lnTo>
                      <a:pt x="48" y="736"/>
                    </a:lnTo>
                    <a:lnTo>
                      <a:pt x="75" y="662"/>
                    </a:lnTo>
                    <a:lnTo>
                      <a:pt x="106" y="590"/>
                    </a:lnTo>
                    <a:lnTo>
                      <a:pt x="143" y="522"/>
                    </a:lnTo>
                    <a:lnTo>
                      <a:pt x="184" y="456"/>
                    </a:lnTo>
                    <a:lnTo>
                      <a:pt x="230" y="395"/>
                    </a:lnTo>
                    <a:lnTo>
                      <a:pt x="280" y="337"/>
                    </a:lnTo>
                    <a:lnTo>
                      <a:pt x="334" y="282"/>
                    </a:lnTo>
                    <a:lnTo>
                      <a:pt x="393" y="231"/>
                    </a:lnTo>
                    <a:lnTo>
                      <a:pt x="454" y="186"/>
                    </a:lnTo>
                    <a:lnTo>
                      <a:pt x="519" y="143"/>
                    </a:lnTo>
                    <a:lnTo>
                      <a:pt x="587" y="106"/>
                    </a:lnTo>
                    <a:lnTo>
                      <a:pt x="657" y="75"/>
                    </a:lnTo>
                    <a:lnTo>
                      <a:pt x="731" y="48"/>
                    </a:lnTo>
                    <a:lnTo>
                      <a:pt x="807" y="27"/>
                    </a:lnTo>
                    <a:lnTo>
                      <a:pt x="885" y="12"/>
                    </a:lnTo>
                    <a:lnTo>
                      <a:pt x="965" y="3"/>
                    </a:lnTo>
                    <a:lnTo>
                      <a:pt x="1045"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22" name="Google Shape;722;p19"/>
              <p:cNvSpPr/>
              <p:nvPr/>
            </p:nvSpPr>
            <p:spPr>
              <a:xfrm>
                <a:off x="1455738" y="5067300"/>
                <a:ext cx="33337" cy="98425"/>
              </a:xfrm>
              <a:custGeom>
                <a:rect b="b" l="l" r="r" t="t"/>
                <a:pathLst>
                  <a:path extrusionOk="0" h="372" w="123">
                    <a:moveTo>
                      <a:pt x="60" y="0"/>
                    </a:moveTo>
                    <a:lnTo>
                      <a:pt x="81" y="3"/>
                    </a:lnTo>
                    <a:lnTo>
                      <a:pt x="98" y="12"/>
                    </a:lnTo>
                    <a:lnTo>
                      <a:pt x="111" y="26"/>
                    </a:lnTo>
                    <a:lnTo>
                      <a:pt x="120" y="43"/>
                    </a:lnTo>
                    <a:lnTo>
                      <a:pt x="123" y="62"/>
                    </a:lnTo>
                    <a:lnTo>
                      <a:pt x="123" y="310"/>
                    </a:lnTo>
                    <a:lnTo>
                      <a:pt x="120" y="330"/>
                    </a:lnTo>
                    <a:lnTo>
                      <a:pt x="111" y="347"/>
                    </a:lnTo>
                    <a:lnTo>
                      <a:pt x="98" y="359"/>
                    </a:lnTo>
                    <a:lnTo>
                      <a:pt x="81" y="369"/>
                    </a:lnTo>
                    <a:lnTo>
                      <a:pt x="60" y="372"/>
                    </a:lnTo>
                    <a:lnTo>
                      <a:pt x="42" y="369"/>
                    </a:lnTo>
                    <a:lnTo>
                      <a:pt x="25" y="359"/>
                    </a:lnTo>
                    <a:lnTo>
                      <a:pt x="12" y="347"/>
                    </a:lnTo>
                    <a:lnTo>
                      <a:pt x="3" y="330"/>
                    </a:lnTo>
                    <a:lnTo>
                      <a:pt x="0" y="310"/>
                    </a:lnTo>
                    <a:lnTo>
                      <a:pt x="0" y="62"/>
                    </a:lnTo>
                    <a:lnTo>
                      <a:pt x="3" y="43"/>
                    </a:lnTo>
                    <a:lnTo>
                      <a:pt x="12" y="26"/>
                    </a:lnTo>
                    <a:lnTo>
                      <a:pt x="25" y="12"/>
                    </a:lnTo>
                    <a:lnTo>
                      <a:pt x="42" y="3"/>
                    </a:lnTo>
                    <a:lnTo>
                      <a:pt x="6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23" name="Google Shape;723;p19"/>
              <p:cNvSpPr/>
              <p:nvPr/>
            </p:nvSpPr>
            <p:spPr>
              <a:xfrm>
                <a:off x="1781175" y="5461000"/>
                <a:ext cx="98425" cy="33338"/>
              </a:xfrm>
              <a:custGeom>
                <a:rect b="b" l="l" r="r" t="t"/>
                <a:pathLst>
                  <a:path extrusionOk="0" h="123" w="369">
                    <a:moveTo>
                      <a:pt x="60" y="0"/>
                    </a:moveTo>
                    <a:lnTo>
                      <a:pt x="307" y="0"/>
                    </a:lnTo>
                    <a:lnTo>
                      <a:pt x="326" y="3"/>
                    </a:lnTo>
                    <a:lnTo>
                      <a:pt x="344" y="11"/>
                    </a:lnTo>
                    <a:lnTo>
                      <a:pt x="356" y="25"/>
                    </a:lnTo>
                    <a:lnTo>
                      <a:pt x="366" y="42"/>
                    </a:lnTo>
                    <a:lnTo>
                      <a:pt x="369" y="61"/>
                    </a:lnTo>
                    <a:lnTo>
                      <a:pt x="366" y="81"/>
                    </a:lnTo>
                    <a:lnTo>
                      <a:pt x="356" y="98"/>
                    </a:lnTo>
                    <a:lnTo>
                      <a:pt x="344" y="112"/>
                    </a:lnTo>
                    <a:lnTo>
                      <a:pt x="326" y="120"/>
                    </a:lnTo>
                    <a:lnTo>
                      <a:pt x="307" y="123"/>
                    </a:lnTo>
                    <a:lnTo>
                      <a:pt x="60" y="123"/>
                    </a:lnTo>
                    <a:lnTo>
                      <a:pt x="42" y="120"/>
                    </a:lnTo>
                    <a:lnTo>
                      <a:pt x="25" y="112"/>
                    </a:lnTo>
                    <a:lnTo>
                      <a:pt x="11" y="98"/>
                    </a:lnTo>
                    <a:lnTo>
                      <a:pt x="3" y="81"/>
                    </a:lnTo>
                    <a:lnTo>
                      <a:pt x="0" y="61"/>
                    </a:lnTo>
                    <a:lnTo>
                      <a:pt x="3" y="42"/>
                    </a:lnTo>
                    <a:lnTo>
                      <a:pt x="11" y="25"/>
                    </a:lnTo>
                    <a:lnTo>
                      <a:pt x="25" y="11"/>
                    </a:lnTo>
                    <a:lnTo>
                      <a:pt x="42" y="3"/>
                    </a:lnTo>
                    <a:lnTo>
                      <a:pt x="6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24" name="Google Shape;724;p19"/>
              <p:cNvSpPr/>
              <p:nvPr/>
            </p:nvSpPr>
            <p:spPr>
              <a:xfrm>
                <a:off x="1065213" y="5461000"/>
                <a:ext cx="96837" cy="33338"/>
              </a:xfrm>
              <a:custGeom>
                <a:rect b="b" l="l" r="r" t="t"/>
                <a:pathLst>
                  <a:path extrusionOk="0" h="123" w="369">
                    <a:moveTo>
                      <a:pt x="62" y="0"/>
                    </a:moveTo>
                    <a:lnTo>
                      <a:pt x="308" y="0"/>
                    </a:lnTo>
                    <a:lnTo>
                      <a:pt x="327" y="3"/>
                    </a:lnTo>
                    <a:lnTo>
                      <a:pt x="344" y="11"/>
                    </a:lnTo>
                    <a:lnTo>
                      <a:pt x="358" y="25"/>
                    </a:lnTo>
                    <a:lnTo>
                      <a:pt x="366" y="42"/>
                    </a:lnTo>
                    <a:lnTo>
                      <a:pt x="369" y="61"/>
                    </a:lnTo>
                    <a:lnTo>
                      <a:pt x="366" y="81"/>
                    </a:lnTo>
                    <a:lnTo>
                      <a:pt x="358" y="98"/>
                    </a:lnTo>
                    <a:lnTo>
                      <a:pt x="344" y="112"/>
                    </a:lnTo>
                    <a:lnTo>
                      <a:pt x="327" y="120"/>
                    </a:lnTo>
                    <a:lnTo>
                      <a:pt x="308" y="123"/>
                    </a:lnTo>
                    <a:lnTo>
                      <a:pt x="62" y="123"/>
                    </a:lnTo>
                    <a:lnTo>
                      <a:pt x="43" y="120"/>
                    </a:lnTo>
                    <a:lnTo>
                      <a:pt x="25" y="112"/>
                    </a:lnTo>
                    <a:lnTo>
                      <a:pt x="13" y="98"/>
                    </a:lnTo>
                    <a:lnTo>
                      <a:pt x="3" y="81"/>
                    </a:lnTo>
                    <a:lnTo>
                      <a:pt x="0" y="61"/>
                    </a:lnTo>
                    <a:lnTo>
                      <a:pt x="3" y="42"/>
                    </a:lnTo>
                    <a:lnTo>
                      <a:pt x="13" y="25"/>
                    </a:lnTo>
                    <a:lnTo>
                      <a:pt x="25" y="11"/>
                    </a:lnTo>
                    <a:lnTo>
                      <a:pt x="43" y="3"/>
                    </a:lnTo>
                    <a:lnTo>
                      <a:pt x="62"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25" name="Google Shape;725;p19"/>
              <p:cNvSpPr/>
              <p:nvPr/>
            </p:nvSpPr>
            <p:spPr>
              <a:xfrm>
                <a:off x="1685925" y="5183188"/>
                <a:ext cx="79375" cy="79375"/>
              </a:xfrm>
              <a:custGeom>
                <a:rect b="b" l="l" r="r" t="t"/>
                <a:pathLst>
                  <a:path extrusionOk="0" h="298" w="297">
                    <a:moveTo>
                      <a:pt x="236" y="0"/>
                    </a:moveTo>
                    <a:lnTo>
                      <a:pt x="250" y="2"/>
                    </a:lnTo>
                    <a:lnTo>
                      <a:pt x="265" y="8"/>
                    </a:lnTo>
                    <a:lnTo>
                      <a:pt x="279" y="18"/>
                    </a:lnTo>
                    <a:lnTo>
                      <a:pt x="289" y="31"/>
                    </a:lnTo>
                    <a:lnTo>
                      <a:pt x="294" y="46"/>
                    </a:lnTo>
                    <a:lnTo>
                      <a:pt x="297" y="62"/>
                    </a:lnTo>
                    <a:lnTo>
                      <a:pt x="294" y="78"/>
                    </a:lnTo>
                    <a:lnTo>
                      <a:pt x="289" y="93"/>
                    </a:lnTo>
                    <a:lnTo>
                      <a:pt x="279" y="105"/>
                    </a:lnTo>
                    <a:lnTo>
                      <a:pt x="105" y="281"/>
                    </a:lnTo>
                    <a:lnTo>
                      <a:pt x="92" y="291"/>
                    </a:lnTo>
                    <a:lnTo>
                      <a:pt x="77" y="296"/>
                    </a:lnTo>
                    <a:lnTo>
                      <a:pt x="62" y="298"/>
                    </a:lnTo>
                    <a:lnTo>
                      <a:pt x="46" y="296"/>
                    </a:lnTo>
                    <a:lnTo>
                      <a:pt x="31" y="291"/>
                    </a:lnTo>
                    <a:lnTo>
                      <a:pt x="17" y="281"/>
                    </a:lnTo>
                    <a:lnTo>
                      <a:pt x="8" y="267"/>
                    </a:lnTo>
                    <a:lnTo>
                      <a:pt x="2" y="252"/>
                    </a:lnTo>
                    <a:lnTo>
                      <a:pt x="0" y="237"/>
                    </a:lnTo>
                    <a:lnTo>
                      <a:pt x="2" y="221"/>
                    </a:lnTo>
                    <a:lnTo>
                      <a:pt x="8" y="207"/>
                    </a:lnTo>
                    <a:lnTo>
                      <a:pt x="17" y="193"/>
                    </a:lnTo>
                    <a:lnTo>
                      <a:pt x="192" y="18"/>
                    </a:lnTo>
                    <a:lnTo>
                      <a:pt x="205" y="8"/>
                    </a:lnTo>
                    <a:lnTo>
                      <a:pt x="220" y="2"/>
                    </a:lnTo>
                    <a:lnTo>
                      <a:pt x="236"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26" name="Google Shape;726;p19"/>
              <p:cNvSpPr/>
              <p:nvPr/>
            </p:nvSpPr>
            <p:spPr>
              <a:xfrm>
                <a:off x="1179513" y="5692775"/>
                <a:ext cx="79375" cy="79375"/>
              </a:xfrm>
              <a:custGeom>
                <a:rect b="b" l="l" r="r" t="t"/>
                <a:pathLst>
                  <a:path extrusionOk="0" h="300" w="297">
                    <a:moveTo>
                      <a:pt x="235" y="0"/>
                    </a:moveTo>
                    <a:lnTo>
                      <a:pt x="251" y="3"/>
                    </a:lnTo>
                    <a:lnTo>
                      <a:pt x="266" y="9"/>
                    </a:lnTo>
                    <a:lnTo>
                      <a:pt x="280" y="19"/>
                    </a:lnTo>
                    <a:lnTo>
                      <a:pt x="289" y="32"/>
                    </a:lnTo>
                    <a:lnTo>
                      <a:pt x="295" y="47"/>
                    </a:lnTo>
                    <a:lnTo>
                      <a:pt x="297" y="63"/>
                    </a:lnTo>
                    <a:lnTo>
                      <a:pt x="295" y="79"/>
                    </a:lnTo>
                    <a:lnTo>
                      <a:pt x="289" y="93"/>
                    </a:lnTo>
                    <a:lnTo>
                      <a:pt x="280" y="106"/>
                    </a:lnTo>
                    <a:lnTo>
                      <a:pt x="105" y="281"/>
                    </a:lnTo>
                    <a:lnTo>
                      <a:pt x="92" y="292"/>
                    </a:lnTo>
                    <a:lnTo>
                      <a:pt x="77" y="298"/>
                    </a:lnTo>
                    <a:lnTo>
                      <a:pt x="61" y="300"/>
                    </a:lnTo>
                    <a:lnTo>
                      <a:pt x="45" y="298"/>
                    </a:lnTo>
                    <a:lnTo>
                      <a:pt x="31" y="292"/>
                    </a:lnTo>
                    <a:lnTo>
                      <a:pt x="18" y="281"/>
                    </a:lnTo>
                    <a:lnTo>
                      <a:pt x="8" y="269"/>
                    </a:lnTo>
                    <a:lnTo>
                      <a:pt x="2" y="254"/>
                    </a:lnTo>
                    <a:lnTo>
                      <a:pt x="0" y="238"/>
                    </a:lnTo>
                    <a:lnTo>
                      <a:pt x="2" y="222"/>
                    </a:lnTo>
                    <a:lnTo>
                      <a:pt x="8" y="207"/>
                    </a:lnTo>
                    <a:lnTo>
                      <a:pt x="18" y="195"/>
                    </a:lnTo>
                    <a:lnTo>
                      <a:pt x="192" y="19"/>
                    </a:lnTo>
                    <a:lnTo>
                      <a:pt x="205" y="9"/>
                    </a:lnTo>
                    <a:lnTo>
                      <a:pt x="220" y="3"/>
                    </a:lnTo>
                    <a:lnTo>
                      <a:pt x="235"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27" name="Google Shape;727;p19"/>
              <p:cNvSpPr/>
              <p:nvPr/>
            </p:nvSpPr>
            <p:spPr>
              <a:xfrm>
                <a:off x="1685925" y="5692775"/>
                <a:ext cx="79375" cy="79375"/>
              </a:xfrm>
              <a:custGeom>
                <a:rect b="b" l="l" r="r" t="t"/>
                <a:pathLst>
                  <a:path extrusionOk="0" h="300" w="297">
                    <a:moveTo>
                      <a:pt x="62" y="0"/>
                    </a:moveTo>
                    <a:lnTo>
                      <a:pt x="77" y="3"/>
                    </a:lnTo>
                    <a:lnTo>
                      <a:pt x="92" y="9"/>
                    </a:lnTo>
                    <a:lnTo>
                      <a:pt x="105" y="19"/>
                    </a:lnTo>
                    <a:lnTo>
                      <a:pt x="279" y="195"/>
                    </a:lnTo>
                    <a:lnTo>
                      <a:pt x="289" y="207"/>
                    </a:lnTo>
                    <a:lnTo>
                      <a:pt x="294" y="222"/>
                    </a:lnTo>
                    <a:lnTo>
                      <a:pt x="297" y="238"/>
                    </a:lnTo>
                    <a:lnTo>
                      <a:pt x="294" y="254"/>
                    </a:lnTo>
                    <a:lnTo>
                      <a:pt x="289" y="269"/>
                    </a:lnTo>
                    <a:lnTo>
                      <a:pt x="279" y="281"/>
                    </a:lnTo>
                    <a:lnTo>
                      <a:pt x="266" y="292"/>
                    </a:lnTo>
                    <a:lnTo>
                      <a:pt x="251" y="298"/>
                    </a:lnTo>
                    <a:lnTo>
                      <a:pt x="236" y="300"/>
                    </a:lnTo>
                    <a:lnTo>
                      <a:pt x="220" y="298"/>
                    </a:lnTo>
                    <a:lnTo>
                      <a:pt x="205" y="292"/>
                    </a:lnTo>
                    <a:lnTo>
                      <a:pt x="192" y="281"/>
                    </a:lnTo>
                    <a:lnTo>
                      <a:pt x="17" y="106"/>
                    </a:lnTo>
                    <a:lnTo>
                      <a:pt x="8" y="93"/>
                    </a:lnTo>
                    <a:lnTo>
                      <a:pt x="2" y="79"/>
                    </a:lnTo>
                    <a:lnTo>
                      <a:pt x="0" y="63"/>
                    </a:lnTo>
                    <a:lnTo>
                      <a:pt x="2" y="47"/>
                    </a:lnTo>
                    <a:lnTo>
                      <a:pt x="8" y="32"/>
                    </a:lnTo>
                    <a:lnTo>
                      <a:pt x="17" y="19"/>
                    </a:lnTo>
                    <a:lnTo>
                      <a:pt x="31" y="9"/>
                    </a:lnTo>
                    <a:lnTo>
                      <a:pt x="46" y="3"/>
                    </a:lnTo>
                    <a:lnTo>
                      <a:pt x="62"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28" name="Google Shape;728;p19"/>
              <p:cNvSpPr/>
              <p:nvPr/>
            </p:nvSpPr>
            <p:spPr>
              <a:xfrm>
                <a:off x="1179513" y="5183188"/>
                <a:ext cx="79375" cy="79375"/>
              </a:xfrm>
              <a:custGeom>
                <a:rect b="b" l="l" r="r" t="t"/>
                <a:pathLst>
                  <a:path extrusionOk="0" h="298" w="297">
                    <a:moveTo>
                      <a:pt x="61" y="0"/>
                    </a:moveTo>
                    <a:lnTo>
                      <a:pt x="77" y="2"/>
                    </a:lnTo>
                    <a:lnTo>
                      <a:pt x="92" y="8"/>
                    </a:lnTo>
                    <a:lnTo>
                      <a:pt x="105" y="18"/>
                    </a:lnTo>
                    <a:lnTo>
                      <a:pt x="280" y="193"/>
                    </a:lnTo>
                    <a:lnTo>
                      <a:pt x="289" y="207"/>
                    </a:lnTo>
                    <a:lnTo>
                      <a:pt x="295" y="221"/>
                    </a:lnTo>
                    <a:lnTo>
                      <a:pt x="297" y="237"/>
                    </a:lnTo>
                    <a:lnTo>
                      <a:pt x="295" y="252"/>
                    </a:lnTo>
                    <a:lnTo>
                      <a:pt x="289" y="267"/>
                    </a:lnTo>
                    <a:lnTo>
                      <a:pt x="280" y="281"/>
                    </a:lnTo>
                    <a:lnTo>
                      <a:pt x="266" y="291"/>
                    </a:lnTo>
                    <a:lnTo>
                      <a:pt x="251" y="296"/>
                    </a:lnTo>
                    <a:lnTo>
                      <a:pt x="235" y="298"/>
                    </a:lnTo>
                    <a:lnTo>
                      <a:pt x="220" y="296"/>
                    </a:lnTo>
                    <a:lnTo>
                      <a:pt x="205" y="291"/>
                    </a:lnTo>
                    <a:lnTo>
                      <a:pt x="192" y="281"/>
                    </a:lnTo>
                    <a:lnTo>
                      <a:pt x="18" y="105"/>
                    </a:lnTo>
                    <a:lnTo>
                      <a:pt x="8" y="93"/>
                    </a:lnTo>
                    <a:lnTo>
                      <a:pt x="2" y="78"/>
                    </a:lnTo>
                    <a:lnTo>
                      <a:pt x="0" y="62"/>
                    </a:lnTo>
                    <a:lnTo>
                      <a:pt x="2" y="46"/>
                    </a:lnTo>
                    <a:lnTo>
                      <a:pt x="8" y="31"/>
                    </a:lnTo>
                    <a:lnTo>
                      <a:pt x="18" y="18"/>
                    </a:lnTo>
                    <a:lnTo>
                      <a:pt x="32" y="8"/>
                    </a:lnTo>
                    <a:lnTo>
                      <a:pt x="47" y="2"/>
                    </a:lnTo>
                    <a:lnTo>
                      <a:pt x="61"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29" name="Google Shape;729;p19"/>
              <p:cNvSpPr/>
              <p:nvPr/>
            </p:nvSpPr>
            <p:spPr>
              <a:xfrm>
                <a:off x="1276350" y="5281613"/>
                <a:ext cx="212725" cy="212725"/>
              </a:xfrm>
              <a:custGeom>
                <a:rect b="b" l="l" r="r" t="t"/>
                <a:pathLst>
                  <a:path extrusionOk="0" h="806" w="800">
                    <a:moveTo>
                      <a:pt x="737" y="0"/>
                    </a:moveTo>
                    <a:lnTo>
                      <a:pt x="758" y="3"/>
                    </a:lnTo>
                    <a:lnTo>
                      <a:pt x="775" y="13"/>
                    </a:lnTo>
                    <a:lnTo>
                      <a:pt x="788" y="26"/>
                    </a:lnTo>
                    <a:lnTo>
                      <a:pt x="797" y="43"/>
                    </a:lnTo>
                    <a:lnTo>
                      <a:pt x="800" y="63"/>
                    </a:lnTo>
                    <a:lnTo>
                      <a:pt x="797" y="82"/>
                    </a:lnTo>
                    <a:lnTo>
                      <a:pt x="788" y="100"/>
                    </a:lnTo>
                    <a:lnTo>
                      <a:pt x="775" y="112"/>
                    </a:lnTo>
                    <a:lnTo>
                      <a:pt x="758" y="122"/>
                    </a:lnTo>
                    <a:lnTo>
                      <a:pt x="737" y="125"/>
                    </a:lnTo>
                    <a:lnTo>
                      <a:pt x="676" y="128"/>
                    </a:lnTo>
                    <a:lnTo>
                      <a:pt x="615" y="138"/>
                    </a:lnTo>
                    <a:lnTo>
                      <a:pt x="556" y="152"/>
                    </a:lnTo>
                    <a:lnTo>
                      <a:pt x="499" y="174"/>
                    </a:lnTo>
                    <a:lnTo>
                      <a:pt x="446" y="200"/>
                    </a:lnTo>
                    <a:lnTo>
                      <a:pt x="394" y="231"/>
                    </a:lnTo>
                    <a:lnTo>
                      <a:pt x="347" y="266"/>
                    </a:lnTo>
                    <a:lnTo>
                      <a:pt x="303" y="307"/>
                    </a:lnTo>
                    <a:lnTo>
                      <a:pt x="263" y="350"/>
                    </a:lnTo>
                    <a:lnTo>
                      <a:pt x="228" y="399"/>
                    </a:lnTo>
                    <a:lnTo>
                      <a:pt x="197" y="449"/>
                    </a:lnTo>
                    <a:lnTo>
                      <a:pt x="172" y="503"/>
                    </a:lnTo>
                    <a:lnTo>
                      <a:pt x="151" y="560"/>
                    </a:lnTo>
                    <a:lnTo>
                      <a:pt x="135" y="619"/>
                    </a:lnTo>
                    <a:lnTo>
                      <a:pt x="126" y="681"/>
                    </a:lnTo>
                    <a:lnTo>
                      <a:pt x="122" y="744"/>
                    </a:lnTo>
                    <a:lnTo>
                      <a:pt x="119" y="764"/>
                    </a:lnTo>
                    <a:lnTo>
                      <a:pt x="111" y="781"/>
                    </a:lnTo>
                    <a:lnTo>
                      <a:pt x="97" y="795"/>
                    </a:lnTo>
                    <a:lnTo>
                      <a:pt x="80" y="803"/>
                    </a:lnTo>
                    <a:lnTo>
                      <a:pt x="62" y="806"/>
                    </a:lnTo>
                    <a:lnTo>
                      <a:pt x="42" y="803"/>
                    </a:lnTo>
                    <a:lnTo>
                      <a:pt x="25" y="795"/>
                    </a:lnTo>
                    <a:lnTo>
                      <a:pt x="11" y="781"/>
                    </a:lnTo>
                    <a:lnTo>
                      <a:pt x="3" y="764"/>
                    </a:lnTo>
                    <a:lnTo>
                      <a:pt x="0" y="744"/>
                    </a:lnTo>
                    <a:lnTo>
                      <a:pt x="3" y="676"/>
                    </a:lnTo>
                    <a:lnTo>
                      <a:pt x="11" y="611"/>
                    </a:lnTo>
                    <a:lnTo>
                      <a:pt x="26" y="546"/>
                    </a:lnTo>
                    <a:lnTo>
                      <a:pt x="46" y="485"/>
                    </a:lnTo>
                    <a:lnTo>
                      <a:pt x="71" y="426"/>
                    </a:lnTo>
                    <a:lnTo>
                      <a:pt x="100" y="369"/>
                    </a:lnTo>
                    <a:lnTo>
                      <a:pt x="135" y="316"/>
                    </a:lnTo>
                    <a:lnTo>
                      <a:pt x="174" y="265"/>
                    </a:lnTo>
                    <a:lnTo>
                      <a:pt x="216" y="219"/>
                    </a:lnTo>
                    <a:lnTo>
                      <a:pt x="263" y="176"/>
                    </a:lnTo>
                    <a:lnTo>
                      <a:pt x="312" y="137"/>
                    </a:lnTo>
                    <a:lnTo>
                      <a:pt x="366" y="102"/>
                    </a:lnTo>
                    <a:lnTo>
                      <a:pt x="422" y="72"/>
                    </a:lnTo>
                    <a:lnTo>
                      <a:pt x="481" y="47"/>
                    </a:lnTo>
                    <a:lnTo>
                      <a:pt x="542" y="27"/>
                    </a:lnTo>
                    <a:lnTo>
                      <a:pt x="606" y="13"/>
                    </a:lnTo>
                    <a:lnTo>
                      <a:pt x="671" y="3"/>
                    </a:lnTo>
                    <a:lnTo>
                      <a:pt x="737"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730" name="Google Shape;730;p19"/>
            <p:cNvSpPr txBox="1"/>
            <p:nvPr/>
          </p:nvSpPr>
          <p:spPr>
            <a:xfrm>
              <a:off x="3332806" y="1194861"/>
              <a:ext cx="1261884"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accent2"/>
                  </a:solidFill>
                  <a:latin typeface="Arial"/>
                  <a:ea typeface="Arial"/>
                  <a:cs typeface="Arial"/>
                  <a:sym typeface="Arial"/>
                </a:rPr>
                <a:t>OPTION 2</a:t>
              </a:r>
              <a:endParaRPr b="0" i="0" sz="1400" u="none" cap="none" strike="noStrike">
                <a:solidFill>
                  <a:srgbClr val="000000"/>
                </a:solidFill>
                <a:latin typeface="Arial"/>
                <a:ea typeface="Arial"/>
                <a:cs typeface="Arial"/>
                <a:sym typeface="Arial"/>
              </a:endParaRPr>
            </a:p>
          </p:txBody>
        </p:sp>
      </p:grpSp>
      <p:grpSp>
        <p:nvGrpSpPr>
          <p:cNvPr id="731" name="Google Shape;731;p19"/>
          <p:cNvGrpSpPr/>
          <p:nvPr/>
        </p:nvGrpSpPr>
        <p:grpSpPr>
          <a:xfrm>
            <a:off x="5018712" y="3602720"/>
            <a:ext cx="2160925" cy="2625585"/>
            <a:chOff x="5014793" y="3490511"/>
            <a:chExt cx="2159238" cy="2625585"/>
          </a:xfrm>
        </p:grpSpPr>
        <p:sp>
          <p:nvSpPr>
            <p:cNvPr id="732" name="Google Shape;732;p19"/>
            <p:cNvSpPr/>
            <p:nvPr/>
          </p:nvSpPr>
          <p:spPr>
            <a:xfrm>
              <a:off x="5014793" y="3490511"/>
              <a:ext cx="2159238" cy="302046"/>
            </a:xfrm>
            <a:prstGeom prst="chevron">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733" name="Google Shape;733;p19"/>
            <p:cNvGrpSpPr/>
            <p:nvPr/>
          </p:nvGrpSpPr>
          <p:grpSpPr>
            <a:xfrm>
              <a:off x="5598653" y="3583946"/>
              <a:ext cx="991518" cy="2054854"/>
              <a:chOff x="1233889" y="3475613"/>
              <a:chExt cx="991518" cy="2054854"/>
            </a:xfrm>
          </p:grpSpPr>
          <p:sp>
            <p:nvSpPr>
              <p:cNvPr id="734" name="Google Shape;734;p19"/>
              <p:cNvSpPr/>
              <p:nvPr/>
            </p:nvSpPr>
            <p:spPr>
              <a:xfrm>
                <a:off x="1233889" y="4538949"/>
                <a:ext cx="991518" cy="991518"/>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cxnSp>
            <p:nvCxnSpPr>
              <p:cNvPr id="735" name="Google Shape;735;p19"/>
              <p:cNvCxnSpPr/>
              <p:nvPr/>
            </p:nvCxnSpPr>
            <p:spPr>
              <a:xfrm>
                <a:off x="1729648" y="3537332"/>
                <a:ext cx="0" cy="1143000"/>
              </a:xfrm>
              <a:prstGeom prst="straightConnector1">
                <a:avLst/>
              </a:prstGeom>
              <a:noFill/>
              <a:ln cap="flat" cmpd="sng" w="28575">
                <a:solidFill>
                  <a:schemeClr val="accent3"/>
                </a:solidFill>
                <a:prstDash val="solid"/>
                <a:round/>
                <a:headEnd len="med" w="med" type="oval"/>
                <a:tailEnd len="med" w="med" type="oval"/>
              </a:ln>
            </p:spPr>
          </p:cxnSp>
          <p:sp>
            <p:nvSpPr>
              <p:cNvPr id="736" name="Google Shape;736;p19"/>
              <p:cNvSpPr/>
              <p:nvPr/>
            </p:nvSpPr>
            <p:spPr>
              <a:xfrm>
                <a:off x="1672060" y="3475613"/>
                <a:ext cx="115176" cy="11517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sp>
          <p:nvSpPr>
            <p:cNvPr id="737" name="Google Shape;737;p19"/>
            <p:cNvSpPr/>
            <p:nvPr/>
          </p:nvSpPr>
          <p:spPr>
            <a:xfrm>
              <a:off x="5843909" y="4892785"/>
              <a:ext cx="501006" cy="498320"/>
            </a:xfrm>
            <a:custGeom>
              <a:rect b="b" l="l" r="r" t="t"/>
              <a:pathLst>
                <a:path extrusionOk="0" h="3341" w="3359">
                  <a:moveTo>
                    <a:pt x="2363" y="2539"/>
                  </a:moveTo>
                  <a:lnTo>
                    <a:pt x="2318" y="2632"/>
                  </a:lnTo>
                  <a:lnTo>
                    <a:pt x="2269" y="2723"/>
                  </a:lnTo>
                  <a:lnTo>
                    <a:pt x="2215" y="2811"/>
                  </a:lnTo>
                  <a:lnTo>
                    <a:pt x="2157" y="2897"/>
                  </a:lnTo>
                  <a:lnTo>
                    <a:pt x="2095" y="2980"/>
                  </a:lnTo>
                  <a:lnTo>
                    <a:pt x="2029" y="3060"/>
                  </a:lnTo>
                  <a:lnTo>
                    <a:pt x="1958" y="3138"/>
                  </a:lnTo>
                  <a:lnTo>
                    <a:pt x="1884" y="3212"/>
                  </a:lnTo>
                  <a:lnTo>
                    <a:pt x="1979" y="3196"/>
                  </a:lnTo>
                  <a:lnTo>
                    <a:pt x="2074" y="3175"/>
                  </a:lnTo>
                  <a:lnTo>
                    <a:pt x="2166" y="3148"/>
                  </a:lnTo>
                  <a:lnTo>
                    <a:pt x="2255" y="3117"/>
                  </a:lnTo>
                  <a:lnTo>
                    <a:pt x="2343" y="3079"/>
                  </a:lnTo>
                  <a:lnTo>
                    <a:pt x="2426" y="3036"/>
                  </a:lnTo>
                  <a:lnTo>
                    <a:pt x="2507" y="2989"/>
                  </a:lnTo>
                  <a:lnTo>
                    <a:pt x="2585" y="2938"/>
                  </a:lnTo>
                  <a:lnTo>
                    <a:pt x="2660" y="2881"/>
                  </a:lnTo>
                  <a:lnTo>
                    <a:pt x="2731" y="2820"/>
                  </a:lnTo>
                  <a:lnTo>
                    <a:pt x="2798" y="2756"/>
                  </a:lnTo>
                  <a:lnTo>
                    <a:pt x="2714" y="2704"/>
                  </a:lnTo>
                  <a:lnTo>
                    <a:pt x="2629" y="2656"/>
                  </a:lnTo>
                  <a:lnTo>
                    <a:pt x="2542" y="2613"/>
                  </a:lnTo>
                  <a:lnTo>
                    <a:pt x="2453" y="2573"/>
                  </a:lnTo>
                  <a:lnTo>
                    <a:pt x="2363" y="2539"/>
                  </a:lnTo>
                  <a:close/>
                  <a:moveTo>
                    <a:pt x="997" y="2539"/>
                  </a:moveTo>
                  <a:lnTo>
                    <a:pt x="907" y="2573"/>
                  </a:lnTo>
                  <a:lnTo>
                    <a:pt x="817" y="2613"/>
                  </a:lnTo>
                  <a:lnTo>
                    <a:pt x="730" y="2656"/>
                  </a:lnTo>
                  <a:lnTo>
                    <a:pt x="644" y="2704"/>
                  </a:lnTo>
                  <a:lnTo>
                    <a:pt x="561" y="2756"/>
                  </a:lnTo>
                  <a:lnTo>
                    <a:pt x="629" y="2820"/>
                  </a:lnTo>
                  <a:lnTo>
                    <a:pt x="700" y="2881"/>
                  </a:lnTo>
                  <a:lnTo>
                    <a:pt x="774" y="2938"/>
                  </a:lnTo>
                  <a:lnTo>
                    <a:pt x="852" y="2989"/>
                  </a:lnTo>
                  <a:lnTo>
                    <a:pt x="933" y="3036"/>
                  </a:lnTo>
                  <a:lnTo>
                    <a:pt x="1017" y="3079"/>
                  </a:lnTo>
                  <a:lnTo>
                    <a:pt x="1104" y="3117"/>
                  </a:lnTo>
                  <a:lnTo>
                    <a:pt x="1194" y="3148"/>
                  </a:lnTo>
                  <a:lnTo>
                    <a:pt x="1286" y="3175"/>
                  </a:lnTo>
                  <a:lnTo>
                    <a:pt x="1379" y="3196"/>
                  </a:lnTo>
                  <a:lnTo>
                    <a:pt x="1476" y="3212"/>
                  </a:lnTo>
                  <a:lnTo>
                    <a:pt x="1401" y="3138"/>
                  </a:lnTo>
                  <a:lnTo>
                    <a:pt x="1331" y="3060"/>
                  </a:lnTo>
                  <a:lnTo>
                    <a:pt x="1265" y="2979"/>
                  </a:lnTo>
                  <a:lnTo>
                    <a:pt x="1202" y="2897"/>
                  </a:lnTo>
                  <a:lnTo>
                    <a:pt x="1144" y="2811"/>
                  </a:lnTo>
                  <a:lnTo>
                    <a:pt x="1091" y="2722"/>
                  </a:lnTo>
                  <a:lnTo>
                    <a:pt x="1041" y="2632"/>
                  </a:lnTo>
                  <a:lnTo>
                    <a:pt x="997" y="2539"/>
                  </a:lnTo>
                  <a:close/>
                  <a:moveTo>
                    <a:pt x="1737" y="2421"/>
                  </a:moveTo>
                  <a:lnTo>
                    <a:pt x="1737" y="3189"/>
                  </a:lnTo>
                  <a:lnTo>
                    <a:pt x="1818" y="3115"/>
                  </a:lnTo>
                  <a:lnTo>
                    <a:pt x="1895" y="3037"/>
                  </a:lnTo>
                  <a:lnTo>
                    <a:pt x="1967" y="2955"/>
                  </a:lnTo>
                  <a:lnTo>
                    <a:pt x="2034" y="2871"/>
                  </a:lnTo>
                  <a:lnTo>
                    <a:pt x="2096" y="2783"/>
                  </a:lnTo>
                  <a:lnTo>
                    <a:pt x="2153" y="2692"/>
                  </a:lnTo>
                  <a:lnTo>
                    <a:pt x="2205" y="2598"/>
                  </a:lnTo>
                  <a:lnTo>
                    <a:pt x="2252" y="2502"/>
                  </a:lnTo>
                  <a:lnTo>
                    <a:pt x="2152" y="2476"/>
                  </a:lnTo>
                  <a:lnTo>
                    <a:pt x="2050" y="2454"/>
                  </a:lnTo>
                  <a:lnTo>
                    <a:pt x="1947" y="2438"/>
                  </a:lnTo>
                  <a:lnTo>
                    <a:pt x="1843" y="2428"/>
                  </a:lnTo>
                  <a:lnTo>
                    <a:pt x="1737" y="2421"/>
                  </a:lnTo>
                  <a:close/>
                  <a:moveTo>
                    <a:pt x="1621" y="2421"/>
                  </a:moveTo>
                  <a:lnTo>
                    <a:pt x="1516" y="2428"/>
                  </a:lnTo>
                  <a:lnTo>
                    <a:pt x="1413" y="2438"/>
                  </a:lnTo>
                  <a:lnTo>
                    <a:pt x="1310" y="2454"/>
                  </a:lnTo>
                  <a:lnTo>
                    <a:pt x="1208" y="2476"/>
                  </a:lnTo>
                  <a:lnTo>
                    <a:pt x="1108" y="2502"/>
                  </a:lnTo>
                  <a:lnTo>
                    <a:pt x="1154" y="2598"/>
                  </a:lnTo>
                  <a:lnTo>
                    <a:pt x="1207" y="2692"/>
                  </a:lnTo>
                  <a:lnTo>
                    <a:pt x="1263" y="2783"/>
                  </a:lnTo>
                  <a:lnTo>
                    <a:pt x="1326" y="2871"/>
                  </a:lnTo>
                  <a:lnTo>
                    <a:pt x="1393" y="2955"/>
                  </a:lnTo>
                  <a:lnTo>
                    <a:pt x="1465" y="3037"/>
                  </a:lnTo>
                  <a:lnTo>
                    <a:pt x="1540" y="3115"/>
                  </a:lnTo>
                  <a:lnTo>
                    <a:pt x="1621" y="3189"/>
                  </a:lnTo>
                  <a:lnTo>
                    <a:pt x="1621" y="2421"/>
                  </a:lnTo>
                  <a:close/>
                  <a:moveTo>
                    <a:pt x="2547" y="1728"/>
                  </a:moveTo>
                  <a:lnTo>
                    <a:pt x="2542" y="1833"/>
                  </a:lnTo>
                  <a:lnTo>
                    <a:pt x="2531" y="1935"/>
                  </a:lnTo>
                  <a:lnTo>
                    <a:pt x="2515" y="2038"/>
                  </a:lnTo>
                  <a:lnTo>
                    <a:pt x="2495" y="2138"/>
                  </a:lnTo>
                  <a:lnTo>
                    <a:pt x="2471" y="2238"/>
                  </a:lnTo>
                  <a:lnTo>
                    <a:pt x="2442" y="2335"/>
                  </a:lnTo>
                  <a:lnTo>
                    <a:pt x="2407" y="2432"/>
                  </a:lnTo>
                  <a:lnTo>
                    <a:pt x="2505" y="2469"/>
                  </a:lnTo>
                  <a:lnTo>
                    <a:pt x="2601" y="2512"/>
                  </a:lnTo>
                  <a:lnTo>
                    <a:pt x="2695" y="2561"/>
                  </a:lnTo>
                  <a:lnTo>
                    <a:pt x="2787" y="2613"/>
                  </a:lnTo>
                  <a:lnTo>
                    <a:pt x="2877" y="2669"/>
                  </a:lnTo>
                  <a:lnTo>
                    <a:pt x="2933" y="2598"/>
                  </a:lnTo>
                  <a:lnTo>
                    <a:pt x="2987" y="2523"/>
                  </a:lnTo>
                  <a:lnTo>
                    <a:pt x="3036" y="2445"/>
                  </a:lnTo>
                  <a:lnTo>
                    <a:pt x="3079" y="2364"/>
                  </a:lnTo>
                  <a:lnTo>
                    <a:pt x="3118" y="2280"/>
                  </a:lnTo>
                  <a:lnTo>
                    <a:pt x="3152" y="2193"/>
                  </a:lnTo>
                  <a:lnTo>
                    <a:pt x="3181" y="2104"/>
                  </a:lnTo>
                  <a:lnTo>
                    <a:pt x="3205" y="2013"/>
                  </a:lnTo>
                  <a:lnTo>
                    <a:pt x="3223" y="1920"/>
                  </a:lnTo>
                  <a:lnTo>
                    <a:pt x="3236" y="1825"/>
                  </a:lnTo>
                  <a:lnTo>
                    <a:pt x="3242" y="1728"/>
                  </a:lnTo>
                  <a:lnTo>
                    <a:pt x="2547" y="1728"/>
                  </a:lnTo>
                  <a:close/>
                  <a:moveTo>
                    <a:pt x="1737" y="1728"/>
                  </a:moveTo>
                  <a:lnTo>
                    <a:pt x="1737" y="2306"/>
                  </a:lnTo>
                  <a:lnTo>
                    <a:pt x="1852" y="2312"/>
                  </a:lnTo>
                  <a:lnTo>
                    <a:pt x="1966" y="2324"/>
                  </a:lnTo>
                  <a:lnTo>
                    <a:pt x="2077" y="2342"/>
                  </a:lnTo>
                  <a:lnTo>
                    <a:pt x="2188" y="2366"/>
                  </a:lnTo>
                  <a:lnTo>
                    <a:pt x="2297" y="2395"/>
                  </a:lnTo>
                  <a:lnTo>
                    <a:pt x="2335" y="2289"/>
                  </a:lnTo>
                  <a:lnTo>
                    <a:pt x="2367" y="2180"/>
                  </a:lnTo>
                  <a:lnTo>
                    <a:pt x="2392" y="2069"/>
                  </a:lnTo>
                  <a:lnTo>
                    <a:pt x="2411" y="1957"/>
                  </a:lnTo>
                  <a:lnTo>
                    <a:pt x="2425" y="1843"/>
                  </a:lnTo>
                  <a:lnTo>
                    <a:pt x="2431" y="1728"/>
                  </a:lnTo>
                  <a:lnTo>
                    <a:pt x="1737" y="1728"/>
                  </a:lnTo>
                  <a:close/>
                  <a:moveTo>
                    <a:pt x="929" y="1728"/>
                  </a:moveTo>
                  <a:lnTo>
                    <a:pt x="935" y="1843"/>
                  </a:lnTo>
                  <a:lnTo>
                    <a:pt x="949" y="1957"/>
                  </a:lnTo>
                  <a:lnTo>
                    <a:pt x="968" y="2069"/>
                  </a:lnTo>
                  <a:lnTo>
                    <a:pt x="993" y="2180"/>
                  </a:lnTo>
                  <a:lnTo>
                    <a:pt x="1024" y="2288"/>
                  </a:lnTo>
                  <a:lnTo>
                    <a:pt x="1062" y="2395"/>
                  </a:lnTo>
                  <a:lnTo>
                    <a:pt x="1172" y="2366"/>
                  </a:lnTo>
                  <a:lnTo>
                    <a:pt x="1282" y="2342"/>
                  </a:lnTo>
                  <a:lnTo>
                    <a:pt x="1394" y="2324"/>
                  </a:lnTo>
                  <a:lnTo>
                    <a:pt x="1508" y="2312"/>
                  </a:lnTo>
                  <a:lnTo>
                    <a:pt x="1621" y="2306"/>
                  </a:lnTo>
                  <a:lnTo>
                    <a:pt x="1621" y="1728"/>
                  </a:lnTo>
                  <a:lnTo>
                    <a:pt x="929" y="1728"/>
                  </a:lnTo>
                  <a:close/>
                  <a:moveTo>
                    <a:pt x="118" y="1728"/>
                  </a:moveTo>
                  <a:lnTo>
                    <a:pt x="124" y="1825"/>
                  </a:lnTo>
                  <a:lnTo>
                    <a:pt x="137" y="1920"/>
                  </a:lnTo>
                  <a:lnTo>
                    <a:pt x="155" y="2013"/>
                  </a:lnTo>
                  <a:lnTo>
                    <a:pt x="178" y="2104"/>
                  </a:lnTo>
                  <a:lnTo>
                    <a:pt x="207" y="2193"/>
                  </a:lnTo>
                  <a:lnTo>
                    <a:pt x="241" y="2280"/>
                  </a:lnTo>
                  <a:lnTo>
                    <a:pt x="280" y="2364"/>
                  </a:lnTo>
                  <a:lnTo>
                    <a:pt x="324" y="2445"/>
                  </a:lnTo>
                  <a:lnTo>
                    <a:pt x="373" y="2523"/>
                  </a:lnTo>
                  <a:lnTo>
                    <a:pt x="425" y="2598"/>
                  </a:lnTo>
                  <a:lnTo>
                    <a:pt x="483" y="2669"/>
                  </a:lnTo>
                  <a:lnTo>
                    <a:pt x="573" y="2613"/>
                  </a:lnTo>
                  <a:lnTo>
                    <a:pt x="664" y="2561"/>
                  </a:lnTo>
                  <a:lnTo>
                    <a:pt x="758" y="2512"/>
                  </a:lnTo>
                  <a:lnTo>
                    <a:pt x="855" y="2469"/>
                  </a:lnTo>
                  <a:lnTo>
                    <a:pt x="953" y="2432"/>
                  </a:lnTo>
                  <a:lnTo>
                    <a:pt x="918" y="2335"/>
                  </a:lnTo>
                  <a:lnTo>
                    <a:pt x="889" y="2238"/>
                  </a:lnTo>
                  <a:lnTo>
                    <a:pt x="863" y="2138"/>
                  </a:lnTo>
                  <a:lnTo>
                    <a:pt x="843" y="2038"/>
                  </a:lnTo>
                  <a:lnTo>
                    <a:pt x="829" y="1935"/>
                  </a:lnTo>
                  <a:lnTo>
                    <a:pt x="818" y="1833"/>
                  </a:lnTo>
                  <a:lnTo>
                    <a:pt x="813" y="1728"/>
                  </a:lnTo>
                  <a:lnTo>
                    <a:pt x="118" y="1728"/>
                  </a:lnTo>
                  <a:close/>
                  <a:moveTo>
                    <a:pt x="2276" y="894"/>
                  </a:moveTo>
                  <a:lnTo>
                    <a:pt x="2171" y="922"/>
                  </a:lnTo>
                  <a:lnTo>
                    <a:pt x="2065" y="944"/>
                  </a:lnTo>
                  <a:lnTo>
                    <a:pt x="1956" y="960"/>
                  </a:lnTo>
                  <a:lnTo>
                    <a:pt x="1848" y="972"/>
                  </a:lnTo>
                  <a:lnTo>
                    <a:pt x="1737" y="977"/>
                  </a:lnTo>
                  <a:lnTo>
                    <a:pt x="1737" y="1613"/>
                  </a:lnTo>
                  <a:lnTo>
                    <a:pt x="2431" y="1613"/>
                  </a:lnTo>
                  <a:lnTo>
                    <a:pt x="2425" y="1506"/>
                  </a:lnTo>
                  <a:lnTo>
                    <a:pt x="2414" y="1400"/>
                  </a:lnTo>
                  <a:lnTo>
                    <a:pt x="2397" y="1295"/>
                  </a:lnTo>
                  <a:lnTo>
                    <a:pt x="2374" y="1193"/>
                  </a:lnTo>
                  <a:lnTo>
                    <a:pt x="2347" y="1091"/>
                  </a:lnTo>
                  <a:lnTo>
                    <a:pt x="2314" y="992"/>
                  </a:lnTo>
                  <a:lnTo>
                    <a:pt x="2276" y="894"/>
                  </a:lnTo>
                  <a:close/>
                  <a:moveTo>
                    <a:pt x="1083" y="894"/>
                  </a:moveTo>
                  <a:lnTo>
                    <a:pt x="1046" y="992"/>
                  </a:lnTo>
                  <a:lnTo>
                    <a:pt x="1013" y="1091"/>
                  </a:lnTo>
                  <a:lnTo>
                    <a:pt x="984" y="1193"/>
                  </a:lnTo>
                  <a:lnTo>
                    <a:pt x="962" y="1295"/>
                  </a:lnTo>
                  <a:lnTo>
                    <a:pt x="945" y="1400"/>
                  </a:lnTo>
                  <a:lnTo>
                    <a:pt x="935" y="1506"/>
                  </a:lnTo>
                  <a:lnTo>
                    <a:pt x="929" y="1613"/>
                  </a:lnTo>
                  <a:lnTo>
                    <a:pt x="1621" y="1613"/>
                  </a:lnTo>
                  <a:lnTo>
                    <a:pt x="1621" y="977"/>
                  </a:lnTo>
                  <a:lnTo>
                    <a:pt x="1512" y="972"/>
                  </a:lnTo>
                  <a:lnTo>
                    <a:pt x="1402" y="960"/>
                  </a:lnTo>
                  <a:lnTo>
                    <a:pt x="1295" y="944"/>
                  </a:lnTo>
                  <a:lnTo>
                    <a:pt x="1189" y="922"/>
                  </a:lnTo>
                  <a:lnTo>
                    <a:pt x="1083" y="894"/>
                  </a:lnTo>
                  <a:close/>
                  <a:moveTo>
                    <a:pt x="2845" y="636"/>
                  </a:moveTo>
                  <a:lnTo>
                    <a:pt x="2758" y="689"/>
                  </a:lnTo>
                  <a:lnTo>
                    <a:pt x="2668" y="738"/>
                  </a:lnTo>
                  <a:lnTo>
                    <a:pt x="2576" y="782"/>
                  </a:lnTo>
                  <a:lnTo>
                    <a:pt x="2483" y="823"/>
                  </a:lnTo>
                  <a:lnTo>
                    <a:pt x="2388" y="859"/>
                  </a:lnTo>
                  <a:lnTo>
                    <a:pt x="2427" y="961"/>
                  </a:lnTo>
                  <a:lnTo>
                    <a:pt x="2461" y="1066"/>
                  </a:lnTo>
                  <a:lnTo>
                    <a:pt x="2489" y="1172"/>
                  </a:lnTo>
                  <a:lnTo>
                    <a:pt x="2512" y="1281"/>
                  </a:lnTo>
                  <a:lnTo>
                    <a:pt x="2529" y="1390"/>
                  </a:lnTo>
                  <a:lnTo>
                    <a:pt x="2541" y="1501"/>
                  </a:lnTo>
                  <a:lnTo>
                    <a:pt x="2547" y="1613"/>
                  </a:lnTo>
                  <a:lnTo>
                    <a:pt x="3242" y="1613"/>
                  </a:lnTo>
                  <a:lnTo>
                    <a:pt x="3235" y="1511"/>
                  </a:lnTo>
                  <a:lnTo>
                    <a:pt x="3222" y="1412"/>
                  </a:lnTo>
                  <a:lnTo>
                    <a:pt x="3202" y="1314"/>
                  </a:lnTo>
                  <a:lnTo>
                    <a:pt x="3176" y="1220"/>
                  </a:lnTo>
                  <a:lnTo>
                    <a:pt x="3144" y="1127"/>
                  </a:lnTo>
                  <a:lnTo>
                    <a:pt x="3107" y="1037"/>
                  </a:lnTo>
                  <a:lnTo>
                    <a:pt x="3065" y="950"/>
                  </a:lnTo>
                  <a:lnTo>
                    <a:pt x="3018" y="866"/>
                  </a:lnTo>
                  <a:lnTo>
                    <a:pt x="2965" y="785"/>
                  </a:lnTo>
                  <a:lnTo>
                    <a:pt x="2907" y="709"/>
                  </a:lnTo>
                  <a:lnTo>
                    <a:pt x="2845" y="636"/>
                  </a:lnTo>
                  <a:close/>
                  <a:moveTo>
                    <a:pt x="515" y="636"/>
                  </a:moveTo>
                  <a:lnTo>
                    <a:pt x="453" y="709"/>
                  </a:lnTo>
                  <a:lnTo>
                    <a:pt x="395" y="785"/>
                  </a:lnTo>
                  <a:lnTo>
                    <a:pt x="342" y="866"/>
                  </a:lnTo>
                  <a:lnTo>
                    <a:pt x="295" y="950"/>
                  </a:lnTo>
                  <a:lnTo>
                    <a:pt x="253" y="1037"/>
                  </a:lnTo>
                  <a:lnTo>
                    <a:pt x="215" y="1127"/>
                  </a:lnTo>
                  <a:lnTo>
                    <a:pt x="183" y="1220"/>
                  </a:lnTo>
                  <a:lnTo>
                    <a:pt x="158" y="1314"/>
                  </a:lnTo>
                  <a:lnTo>
                    <a:pt x="138" y="1412"/>
                  </a:lnTo>
                  <a:lnTo>
                    <a:pt x="125" y="1511"/>
                  </a:lnTo>
                  <a:lnTo>
                    <a:pt x="118" y="1613"/>
                  </a:lnTo>
                  <a:lnTo>
                    <a:pt x="813" y="1613"/>
                  </a:lnTo>
                  <a:lnTo>
                    <a:pt x="819" y="1501"/>
                  </a:lnTo>
                  <a:lnTo>
                    <a:pt x="831" y="1390"/>
                  </a:lnTo>
                  <a:lnTo>
                    <a:pt x="848" y="1281"/>
                  </a:lnTo>
                  <a:lnTo>
                    <a:pt x="871" y="1172"/>
                  </a:lnTo>
                  <a:lnTo>
                    <a:pt x="899" y="1066"/>
                  </a:lnTo>
                  <a:lnTo>
                    <a:pt x="933" y="961"/>
                  </a:lnTo>
                  <a:lnTo>
                    <a:pt x="972" y="859"/>
                  </a:lnTo>
                  <a:lnTo>
                    <a:pt x="877" y="823"/>
                  </a:lnTo>
                  <a:lnTo>
                    <a:pt x="783" y="782"/>
                  </a:lnTo>
                  <a:lnTo>
                    <a:pt x="692" y="738"/>
                  </a:lnTo>
                  <a:lnTo>
                    <a:pt x="602" y="689"/>
                  </a:lnTo>
                  <a:lnTo>
                    <a:pt x="515" y="636"/>
                  </a:lnTo>
                  <a:close/>
                  <a:moveTo>
                    <a:pt x="1737" y="153"/>
                  </a:moveTo>
                  <a:lnTo>
                    <a:pt x="1737" y="862"/>
                  </a:lnTo>
                  <a:lnTo>
                    <a:pt x="1837" y="857"/>
                  </a:lnTo>
                  <a:lnTo>
                    <a:pt x="1937" y="847"/>
                  </a:lnTo>
                  <a:lnTo>
                    <a:pt x="2035" y="831"/>
                  </a:lnTo>
                  <a:lnTo>
                    <a:pt x="2132" y="813"/>
                  </a:lnTo>
                  <a:lnTo>
                    <a:pt x="2228" y="789"/>
                  </a:lnTo>
                  <a:lnTo>
                    <a:pt x="2182" y="700"/>
                  </a:lnTo>
                  <a:lnTo>
                    <a:pt x="2131" y="613"/>
                  </a:lnTo>
                  <a:lnTo>
                    <a:pt x="2076" y="529"/>
                  </a:lnTo>
                  <a:lnTo>
                    <a:pt x="2016" y="448"/>
                  </a:lnTo>
                  <a:lnTo>
                    <a:pt x="1953" y="370"/>
                  </a:lnTo>
                  <a:lnTo>
                    <a:pt x="1886" y="294"/>
                  </a:lnTo>
                  <a:lnTo>
                    <a:pt x="1813" y="222"/>
                  </a:lnTo>
                  <a:lnTo>
                    <a:pt x="1737" y="153"/>
                  </a:lnTo>
                  <a:close/>
                  <a:moveTo>
                    <a:pt x="1621" y="153"/>
                  </a:moveTo>
                  <a:lnTo>
                    <a:pt x="1546" y="222"/>
                  </a:lnTo>
                  <a:lnTo>
                    <a:pt x="1474" y="294"/>
                  </a:lnTo>
                  <a:lnTo>
                    <a:pt x="1407" y="370"/>
                  </a:lnTo>
                  <a:lnTo>
                    <a:pt x="1342" y="448"/>
                  </a:lnTo>
                  <a:lnTo>
                    <a:pt x="1283" y="529"/>
                  </a:lnTo>
                  <a:lnTo>
                    <a:pt x="1229" y="613"/>
                  </a:lnTo>
                  <a:lnTo>
                    <a:pt x="1178" y="700"/>
                  </a:lnTo>
                  <a:lnTo>
                    <a:pt x="1132" y="789"/>
                  </a:lnTo>
                  <a:lnTo>
                    <a:pt x="1228" y="813"/>
                  </a:lnTo>
                  <a:lnTo>
                    <a:pt x="1325" y="831"/>
                  </a:lnTo>
                  <a:lnTo>
                    <a:pt x="1422" y="847"/>
                  </a:lnTo>
                  <a:lnTo>
                    <a:pt x="1521" y="857"/>
                  </a:lnTo>
                  <a:lnTo>
                    <a:pt x="1621" y="862"/>
                  </a:lnTo>
                  <a:lnTo>
                    <a:pt x="1621" y="153"/>
                  </a:lnTo>
                  <a:close/>
                  <a:moveTo>
                    <a:pt x="1884" y="129"/>
                  </a:moveTo>
                  <a:lnTo>
                    <a:pt x="1964" y="208"/>
                  </a:lnTo>
                  <a:lnTo>
                    <a:pt x="2038" y="291"/>
                  </a:lnTo>
                  <a:lnTo>
                    <a:pt x="2109" y="378"/>
                  </a:lnTo>
                  <a:lnTo>
                    <a:pt x="2174" y="467"/>
                  </a:lnTo>
                  <a:lnTo>
                    <a:pt x="2234" y="560"/>
                  </a:lnTo>
                  <a:lnTo>
                    <a:pt x="2290" y="656"/>
                  </a:lnTo>
                  <a:lnTo>
                    <a:pt x="2341" y="753"/>
                  </a:lnTo>
                  <a:lnTo>
                    <a:pt x="2428" y="720"/>
                  </a:lnTo>
                  <a:lnTo>
                    <a:pt x="2514" y="684"/>
                  </a:lnTo>
                  <a:lnTo>
                    <a:pt x="2599" y="644"/>
                  </a:lnTo>
                  <a:lnTo>
                    <a:pt x="2682" y="599"/>
                  </a:lnTo>
                  <a:lnTo>
                    <a:pt x="2763" y="551"/>
                  </a:lnTo>
                  <a:lnTo>
                    <a:pt x="2698" y="491"/>
                  </a:lnTo>
                  <a:lnTo>
                    <a:pt x="2628" y="436"/>
                  </a:lnTo>
                  <a:lnTo>
                    <a:pt x="2555" y="383"/>
                  </a:lnTo>
                  <a:lnTo>
                    <a:pt x="2481" y="336"/>
                  </a:lnTo>
                  <a:lnTo>
                    <a:pt x="2403" y="292"/>
                  </a:lnTo>
                  <a:lnTo>
                    <a:pt x="2322" y="253"/>
                  </a:lnTo>
                  <a:lnTo>
                    <a:pt x="2238" y="219"/>
                  </a:lnTo>
                  <a:lnTo>
                    <a:pt x="2153" y="188"/>
                  </a:lnTo>
                  <a:lnTo>
                    <a:pt x="2065" y="163"/>
                  </a:lnTo>
                  <a:lnTo>
                    <a:pt x="1975" y="143"/>
                  </a:lnTo>
                  <a:lnTo>
                    <a:pt x="1884" y="129"/>
                  </a:lnTo>
                  <a:close/>
                  <a:moveTo>
                    <a:pt x="1476" y="129"/>
                  </a:moveTo>
                  <a:lnTo>
                    <a:pt x="1385" y="143"/>
                  </a:lnTo>
                  <a:lnTo>
                    <a:pt x="1294" y="163"/>
                  </a:lnTo>
                  <a:lnTo>
                    <a:pt x="1207" y="188"/>
                  </a:lnTo>
                  <a:lnTo>
                    <a:pt x="1121" y="219"/>
                  </a:lnTo>
                  <a:lnTo>
                    <a:pt x="1038" y="253"/>
                  </a:lnTo>
                  <a:lnTo>
                    <a:pt x="957" y="292"/>
                  </a:lnTo>
                  <a:lnTo>
                    <a:pt x="879" y="336"/>
                  </a:lnTo>
                  <a:lnTo>
                    <a:pt x="803" y="383"/>
                  </a:lnTo>
                  <a:lnTo>
                    <a:pt x="732" y="436"/>
                  </a:lnTo>
                  <a:lnTo>
                    <a:pt x="662" y="491"/>
                  </a:lnTo>
                  <a:lnTo>
                    <a:pt x="597" y="551"/>
                  </a:lnTo>
                  <a:lnTo>
                    <a:pt x="678" y="599"/>
                  </a:lnTo>
                  <a:lnTo>
                    <a:pt x="760" y="644"/>
                  </a:lnTo>
                  <a:lnTo>
                    <a:pt x="845" y="684"/>
                  </a:lnTo>
                  <a:lnTo>
                    <a:pt x="932" y="720"/>
                  </a:lnTo>
                  <a:lnTo>
                    <a:pt x="1019" y="753"/>
                  </a:lnTo>
                  <a:lnTo>
                    <a:pt x="1070" y="656"/>
                  </a:lnTo>
                  <a:lnTo>
                    <a:pt x="1124" y="560"/>
                  </a:lnTo>
                  <a:lnTo>
                    <a:pt x="1186" y="467"/>
                  </a:lnTo>
                  <a:lnTo>
                    <a:pt x="1251" y="378"/>
                  </a:lnTo>
                  <a:lnTo>
                    <a:pt x="1321" y="291"/>
                  </a:lnTo>
                  <a:lnTo>
                    <a:pt x="1396" y="208"/>
                  </a:lnTo>
                  <a:lnTo>
                    <a:pt x="1476" y="129"/>
                  </a:lnTo>
                  <a:close/>
                  <a:moveTo>
                    <a:pt x="1679" y="0"/>
                  </a:moveTo>
                  <a:lnTo>
                    <a:pt x="1706" y="1"/>
                  </a:lnTo>
                  <a:lnTo>
                    <a:pt x="1738" y="2"/>
                  </a:lnTo>
                  <a:lnTo>
                    <a:pt x="1843" y="8"/>
                  </a:lnTo>
                  <a:lnTo>
                    <a:pt x="1946" y="22"/>
                  </a:lnTo>
                  <a:lnTo>
                    <a:pt x="2047" y="41"/>
                  </a:lnTo>
                  <a:lnTo>
                    <a:pt x="2146" y="66"/>
                  </a:lnTo>
                  <a:lnTo>
                    <a:pt x="2243" y="97"/>
                  </a:lnTo>
                  <a:lnTo>
                    <a:pt x="2336" y="134"/>
                  </a:lnTo>
                  <a:lnTo>
                    <a:pt x="2427" y="175"/>
                  </a:lnTo>
                  <a:lnTo>
                    <a:pt x="2515" y="222"/>
                  </a:lnTo>
                  <a:lnTo>
                    <a:pt x="2600" y="274"/>
                  </a:lnTo>
                  <a:lnTo>
                    <a:pt x="2681" y="331"/>
                  </a:lnTo>
                  <a:lnTo>
                    <a:pt x="2759" y="392"/>
                  </a:lnTo>
                  <a:lnTo>
                    <a:pt x="2832" y="458"/>
                  </a:lnTo>
                  <a:lnTo>
                    <a:pt x="2903" y="527"/>
                  </a:lnTo>
                  <a:lnTo>
                    <a:pt x="2903" y="528"/>
                  </a:lnTo>
                  <a:lnTo>
                    <a:pt x="2966" y="599"/>
                  </a:lnTo>
                  <a:lnTo>
                    <a:pt x="3026" y="673"/>
                  </a:lnTo>
                  <a:lnTo>
                    <a:pt x="3081" y="751"/>
                  </a:lnTo>
                  <a:lnTo>
                    <a:pt x="3131" y="831"/>
                  </a:lnTo>
                  <a:lnTo>
                    <a:pt x="3177" y="915"/>
                  </a:lnTo>
                  <a:lnTo>
                    <a:pt x="3219" y="1001"/>
                  </a:lnTo>
                  <a:lnTo>
                    <a:pt x="3255" y="1091"/>
                  </a:lnTo>
                  <a:lnTo>
                    <a:pt x="3286" y="1182"/>
                  </a:lnTo>
                  <a:lnTo>
                    <a:pt x="3311" y="1276"/>
                  </a:lnTo>
                  <a:lnTo>
                    <a:pt x="3332" y="1372"/>
                  </a:lnTo>
                  <a:lnTo>
                    <a:pt x="3347" y="1469"/>
                  </a:lnTo>
                  <a:lnTo>
                    <a:pt x="3356" y="1570"/>
                  </a:lnTo>
                  <a:lnTo>
                    <a:pt x="3359" y="1670"/>
                  </a:lnTo>
                  <a:lnTo>
                    <a:pt x="3356" y="1776"/>
                  </a:lnTo>
                  <a:lnTo>
                    <a:pt x="3346" y="1880"/>
                  </a:lnTo>
                  <a:lnTo>
                    <a:pt x="3330" y="1981"/>
                  </a:lnTo>
                  <a:lnTo>
                    <a:pt x="3308" y="2081"/>
                  </a:lnTo>
                  <a:lnTo>
                    <a:pt x="3280" y="2178"/>
                  </a:lnTo>
                  <a:lnTo>
                    <a:pt x="3246" y="2273"/>
                  </a:lnTo>
                  <a:lnTo>
                    <a:pt x="3207" y="2365"/>
                  </a:lnTo>
                  <a:lnTo>
                    <a:pt x="3163" y="2454"/>
                  </a:lnTo>
                  <a:lnTo>
                    <a:pt x="3113" y="2540"/>
                  </a:lnTo>
                  <a:lnTo>
                    <a:pt x="3059" y="2622"/>
                  </a:lnTo>
                  <a:lnTo>
                    <a:pt x="3000" y="2702"/>
                  </a:lnTo>
                  <a:lnTo>
                    <a:pt x="2936" y="2777"/>
                  </a:lnTo>
                  <a:lnTo>
                    <a:pt x="2936" y="2778"/>
                  </a:lnTo>
                  <a:lnTo>
                    <a:pt x="2934" y="2779"/>
                  </a:lnTo>
                  <a:lnTo>
                    <a:pt x="2934" y="2780"/>
                  </a:lnTo>
                  <a:lnTo>
                    <a:pt x="2933" y="2780"/>
                  </a:lnTo>
                  <a:lnTo>
                    <a:pt x="2932" y="2781"/>
                  </a:lnTo>
                  <a:lnTo>
                    <a:pt x="2867" y="2851"/>
                  </a:lnTo>
                  <a:lnTo>
                    <a:pt x="2798" y="2916"/>
                  </a:lnTo>
                  <a:lnTo>
                    <a:pt x="2725" y="2976"/>
                  </a:lnTo>
                  <a:lnTo>
                    <a:pt x="2649" y="3034"/>
                  </a:lnTo>
                  <a:lnTo>
                    <a:pt x="2570" y="3086"/>
                  </a:lnTo>
                  <a:lnTo>
                    <a:pt x="2487" y="3134"/>
                  </a:lnTo>
                  <a:lnTo>
                    <a:pt x="2402" y="3178"/>
                  </a:lnTo>
                  <a:lnTo>
                    <a:pt x="2314" y="3217"/>
                  </a:lnTo>
                  <a:lnTo>
                    <a:pt x="2224" y="3251"/>
                  </a:lnTo>
                  <a:lnTo>
                    <a:pt x="2130" y="3280"/>
                  </a:lnTo>
                  <a:lnTo>
                    <a:pt x="2035" y="3303"/>
                  </a:lnTo>
                  <a:lnTo>
                    <a:pt x="1937" y="3321"/>
                  </a:lnTo>
                  <a:lnTo>
                    <a:pt x="1838" y="3333"/>
                  </a:lnTo>
                  <a:lnTo>
                    <a:pt x="1738" y="3340"/>
                  </a:lnTo>
                  <a:lnTo>
                    <a:pt x="1737" y="3340"/>
                  </a:lnTo>
                  <a:lnTo>
                    <a:pt x="1706" y="3341"/>
                  </a:lnTo>
                  <a:lnTo>
                    <a:pt x="1679" y="3341"/>
                  </a:lnTo>
                  <a:lnTo>
                    <a:pt x="1654" y="3341"/>
                  </a:lnTo>
                  <a:lnTo>
                    <a:pt x="1621" y="3340"/>
                  </a:lnTo>
                  <a:lnTo>
                    <a:pt x="1521" y="3333"/>
                  </a:lnTo>
                  <a:lnTo>
                    <a:pt x="1422" y="3321"/>
                  </a:lnTo>
                  <a:lnTo>
                    <a:pt x="1325" y="3303"/>
                  </a:lnTo>
                  <a:lnTo>
                    <a:pt x="1230" y="3280"/>
                  </a:lnTo>
                  <a:lnTo>
                    <a:pt x="1137" y="3251"/>
                  </a:lnTo>
                  <a:lnTo>
                    <a:pt x="1047" y="3217"/>
                  </a:lnTo>
                  <a:lnTo>
                    <a:pt x="958" y="3178"/>
                  </a:lnTo>
                  <a:lnTo>
                    <a:pt x="873" y="3134"/>
                  </a:lnTo>
                  <a:lnTo>
                    <a:pt x="791" y="3087"/>
                  </a:lnTo>
                  <a:lnTo>
                    <a:pt x="712" y="3034"/>
                  </a:lnTo>
                  <a:lnTo>
                    <a:pt x="635" y="2977"/>
                  </a:lnTo>
                  <a:lnTo>
                    <a:pt x="562" y="2917"/>
                  </a:lnTo>
                  <a:lnTo>
                    <a:pt x="494" y="2852"/>
                  </a:lnTo>
                  <a:lnTo>
                    <a:pt x="428" y="2783"/>
                  </a:lnTo>
                  <a:lnTo>
                    <a:pt x="426" y="2781"/>
                  </a:lnTo>
                  <a:lnTo>
                    <a:pt x="424" y="2779"/>
                  </a:lnTo>
                  <a:lnTo>
                    <a:pt x="424" y="2778"/>
                  </a:lnTo>
                  <a:lnTo>
                    <a:pt x="423" y="2777"/>
                  </a:lnTo>
                  <a:lnTo>
                    <a:pt x="360" y="2702"/>
                  </a:lnTo>
                  <a:lnTo>
                    <a:pt x="301" y="2622"/>
                  </a:lnTo>
                  <a:lnTo>
                    <a:pt x="246" y="2540"/>
                  </a:lnTo>
                  <a:lnTo>
                    <a:pt x="197" y="2454"/>
                  </a:lnTo>
                  <a:lnTo>
                    <a:pt x="153" y="2365"/>
                  </a:lnTo>
                  <a:lnTo>
                    <a:pt x="114" y="2273"/>
                  </a:lnTo>
                  <a:lnTo>
                    <a:pt x="80" y="2178"/>
                  </a:lnTo>
                  <a:lnTo>
                    <a:pt x="52" y="2081"/>
                  </a:lnTo>
                  <a:lnTo>
                    <a:pt x="29" y="1981"/>
                  </a:lnTo>
                  <a:lnTo>
                    <a:pt x="14" y="1880"/>
                  </a:lnTo>
                  <a:lnTo>
                    <a:pt x="4" y="1776"/>
                  </a:lnTo>
                  <a:lnTo>
                    <a:pt x="0" y="1670"/>
                  </a:lnTo>
                  <a:lnTo>
                    <a:pt x="3" y="1570"/>
                  </a:lnTo>
                  <a:lnTo>
                    <a:pt x="13" y="1469"/>
                  </a:lnTo>
                  <a:lnTo>
                    <a:pt x="27" y="1372"/>
                  </a:lnTo>
                  <a:lnTo>
                    <a:pt x="47" y="1276"/>
                  </a:lnTo>
                  <a:lnTo>
                    <a:pt x="74" y="1182"/>
                  </a:lnTo>
                  <a:lnTo>
                    <a:pt x="105" y="1091"/>
                  </a:lnTo>
                  <a:lnTo>
                    <a:pt x="141" y="1001"/>
                  </a:lnTo>
                  <a:lnTo>
                    <a:pt x="182" y="915"/>
                  </a:lnTo>
                  <a:lnTo>
                    <a:pt x="228" y="831"/>
                  </a:lnTo>
                  <a:lnTo>
                    <a:pt x="279" y="751"/>
                  </a:lnTo>
                  <a:lnTo>
                    <a:pt x="334" y="673"/>
                  </a:lnTo>
                  <a:lnTo>
                    <a:pt x="393" y="599"/>
                  </a:lnTo>
                  <a:lnTo>
                    <a:pt x="456" y="528"/>
                  </a:lnTo>
                  <a:lnTo>
                    <a:pt x="457" y="528"/>
                  </a:lnTo>
                  <a:lnTo>
                    <a:pt x="457" y="527"/>
                  </a:lnTo>
                  <a:lnTo>
                    <a:pt x="527" y="458"/>
                  </a:lnTo>
                  <a:lnTo>
                    <a:pt x="601" y="392"/>
                  </a:lnTo>
                  <a:lnTo>
                    <a:pt x="679" y="331"/>
                  </a:lnTo>
                  <a:lnTo>
                    <a:pt x="760" y="274"/>
                  </a:lnTo>
                  <a:lnTo>
                    <a:pt x="844" y="222"/>
                  </a:lnTo>
                  <a:lnTo>
                    <a:pt x="933" y="175"/>
                  </a:lnTo>
                  <a:lnTo>
                    <a:pt x="1023" y="134"/>
                  </a:lnTo>
                  <a:lnTo>
                    <a:pt x="1117" y="97"/>
                  </a:lnTo>
                  <a:lnTo>
                    <a:pt x="1214" y="66"/>
                  </a:lnTo>
                  <a:lnTo>
                    <a:pt x="1313" y="41"/>
                  </a:lnTo>
                  <a:lnTo>
                    <a:pt x="1414" y="22"/>
                  </a:lnTo>
                  <a:lnTo>
                    <a:pt x="1517" y="8"/>
                  </a:lnTo>
                  <a:lnTo>
                    <a:pt x="1621" y="2"/>
                  </a:lnTo>
                  <a:lnTo>
                    <a:pt x="1654" y="1"/>
                  </a:lnTo>
                  <a:lnTo>
                    <a:pt x="1679"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38" name="Google Shape;738;p19"/>
            <p:cNvSpPr txBox="1"/>
            <p:nvPr/>
          </p:nvSpPr>
          <p:spPr>
            <a:xfrm>
              <a:off x="5442959" y="5746764"/>
              <a:ext cx="1261884"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accent3"/>
                  </a:solidFill>
                  <a:latin typeface="Arial"/>
                  <a:ea typeface="Arial"/>
                  <a:cs typeface="Arial"/>
                  <a:sym typeface="Arial"/>
                </a:rPr>
                <a:t>OPTION 3</a:t>
              </a:r>
              <a:endParaRPr b="0" i="0" sz="1400" u="none" cap="none" strike="noStrike">
                <a:solidFill>
                  <a:srgbClr val="000000"/>
                </a:solidFill>
                <a:latin typeface="Arial"/>
                <a:ea typeface="Arial"/>
                <a:cs typeface="Arial"/>
                <a:sym typeface="Arial"/>
              </a:endParaRPr>
            </a:p>
          </p:txBody>
        </p:sp>
      </p:grpSp>
      <p:grpSp>
        <p:nvGrpSpPr>
          <p:cNvPr id="739" name="Google Shape;739;p19"/>
          <p:cNvGrpSpPr/>
          <p:nvPr/>
        </p:nvGrpSpPr>
        <p:grpSpPr>
          <a:xfrm>
            <a:off x="7157098" y="1307069"/>
            <a:ext cx="2160925" cy="2597696"/>
            <a:chOff x="7151509" y="1194861"/>
            <a:chExt cx="2159238" cy="2597696"/>
          </a:xfrm>
        </p:grpSpPr>
        <p:sp>
          <p:nvSpPr>
            <p:cNvPr id="740" name="Google Shape;740;p19"/>
            <p:cNvSpPr/>
            <p:nvPr/>
          </p:nvSpPr>
          <p:spPr>
            <a:xfrm>
              <a:off x="7151509" y="3490511"/>
              <a:ext cx="2159238" cy="302046"/>
            </a:xfrm>
            <a:prstGeom prst="chevron">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741" name="Google Shape;741;p19"/>
            <p:cNvGrpSpPr/>
            <p:nvPr/>
          </p:nvGrpSpPr>
          <p:grpSpPr>
            <a:xfrm rot="10800000">
              <a:off x="7735369" y="1644268"/>
              <a:ext cx="991518" cy="2054854"/>
              <a:chOff x="1233889" y="3475613"/>
              <a:chExt cx="991518" cy="2054854"/>
            </a:xfrm>
          </p:grpSpPr>
          <p:sp>
            <p:nvSpPr>
              <p:cNvPr id="742" name="Google Shape;742;p19"/>
              <p:cNvSpPr/>
              <p:nvPr/>
            </p:nvSpPr>
            <p:spPr>
              <a:xfrm>
                <a:off x="1233889" y="4538949"/>
                <a:ext cx="991518" cy="991518"/>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cxnSp>
            <p:nvCxnSpPr>
              <p:cNvPr id="743" name="Google Shape;743;p19"/>
              <p:cNvCxnSpPr/>
              <p:nvPr/>
            </p:nvCxnSpPr>
            <p:spPr>
              <a:xfrm>
                <a:off x="1729648" y="3537332"/>
                <a:ext cx="0" cy="1143000"/>
              </a:xfrm>
              <a:prstGeom prst="straightConnector1">
                <a:avLst/>
              </a:prstGeom>
              <a:noFill/>
              <a:ln cap="flat" cmpd="sng" w="28575">
                <a:solidFill>
                  <a:schemeClr val="accent4"/>
                </a:solidFill>
                <a:prstDash val="solid"/>
                <a:round/>
                <a:headEnd len="med" w="med" type="oval"/>
                <a:tailEnd len="med" w="med" type="oval"/>
              </a:ln>
            </p:spPr>
          </p:cxnSp>
          <p:sp>
            <p:nvSpPr>
              <p:cNvPr id="744" name="Google Shape;744;p19"/>
              <p:cNvSpPr/>
              <p:nvPr/>
            </p:nvSpPr>
            <p:spPr>
              <a:xfrm>
                <a:off x="1672060" y="3475613"/>
                <a:ext cx="115176" cy="11517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745" name="Google Shape;745;p19"/>
            <p:cNvGrpSpPr/>
            <p:nvPr/>
          </p:nvGrpSpPr>
          <p:grpSpPr>
            <a:xfrm>
              <a:off x="7980360" y="1875008"/>
              <a:ext cx="501536" cy="506452"/>
              <a:chOff x="7770813" y="3619500"/>
              <a:chExt cx="647700" cy="654050"/>
            </a:xfrm>
          </p:grpSpPr>
          <p:sp>
            <p:nvSpPr>
              <p:cNvPr id="746" name="Google Shape;746;p19"/>
              <p:cNvSpPr/>
              <p:nvPr/>
            </p:nvSpPr>
            <p:spPr>
              <a:xfrm>
                <a:off x="7770813" y="3619500"/>
                <a:ext cx="647700" cy="654050"/>
              </a:xfrm>
              <a:custGeom>
                <a:rect b="b" l="l" r="r" t="t"/>
                <a:pathLst>
                  <a:path extrusionOk="0" h="3292" w="3262">
                    <a:moveTo>
                      <a:pt x="1631" y="103"/>
                    </a:moveTo>
                    <a:lnTo>
                      <a:pt x="1538" y="105"/>
                    </a:lnTo>
                    <a:lnTo>
                      <a:pt x="1445" y="113"/>
                    </a:lnTo>
                    <a:lnTo>
                      <a:pt x="1354" y="128"/>
                    </a:lnTo>
                    <a:lnTo>
                      <a:pt x="1264" y="147"/>
                    </a:lnTo>
                    <a:lnTo>
                      <a:pt x="1175" y="172"/>
                    </a:lnTo>
                    <a:lnTo>
                      <a:pt x="1089" y="202"/>
                    </a:lnTo>
                    <a:lnTo>
                      <a:pt x="1004" y="237"/>
                    </a:lnTo>
                    <a:lnTo>
                      <a:pt x="922" y="277"/>
                    </a:lnTo>
                    <a:lnTo>
                      <a:pt x="841" y="323"/>
                    </a:lnTo>
                    <a:lnTo>
                      <a:pt x="764" y="373"/>
                    </a:lnTo>
                    <a:lnTo>
                      <a:pt x="690" y="429"/>
                    </a:lnTo>
                    <a:lnTo>
                      <a:pt x="618" y="489"/>
                    </a:lnTo>
                    <a:lnTo>
                      <a:pt x="549" y="554"/>
                    </a:lnTo>
                    <a:lnTo>
                      <a:pt x="486" y="623"/>
                    </a:lnTo>
                    <a:lnTo>
                      <a:pt x="426" y="696"/>
                    </a:lnTo>
                    <a:lnTo>
                      <a:pt x="371" y="771"/>
                    </a:lnTo>
                    <a:lnTo>
                      <a:pt x="321" y="849"/>
                    </a:lnTo>
                    <a:lnTo>
                      <a:pt x="276" y="929"/>
                    </a:lnTo>
                    <a:lnTo>
                      <a:pt x="236" y="1013"/>
                    </a:lnTo>
                    <a:lnTo>
                      <a:pt x="201" y="1097"/>
                    </a:lnTo>
                    <a:lnTo>
                      <a:pt x="171" y="1185"/>
                    </a:lnTo>
                    <a:lnTo>
                      <a:pt x="146" y="1274"/>
                    </a:lnTo>
                    <a:lnTo>
                      <a:pt x="127" y="1365"/>
                    </a:lnTo>
                    <a:lnTo>
                      <a:pt x="114" y="1458"/>
                    </a:lnTo>
                    <a:lnTo>
                      <a:pt x="105" y="1551"/>
                    </a:lnTo>
                    <a:lnTo>
                      <a:pt x="102" y="1646"/>
                    </a:lnTo>
                    <a:lnTo>
                      <a:pt x="105" y="1741"/>
                    </a:lnTo>
                    <a:lnTo>
                      <a:pt x="114" y="1834"/>
                    </a:lnTo>
                    <a:lnTo>
                      <a:pt x="127" y="1927"/>
                    </a:lnTo>
                    <a:lnTo>
                      <a:pt x="146" y="2017"/>
                    </a:lnTo>
                    <a:lnTo>
                      <a:pt x="171" y="2106"/>
                    </a:lnTo>
                    <a:lnTo>
                      <a:pt x="201" y="2193"/>
                    </a:lnTo>
                    <a:lnTo>
                      <a:pt x="236" y="2279"/>
                    </a:lnTo>
                    <a:lnTo>
                      <a:pt x="276" y="2361"/>
                    </a:lnTo>
                    <a:lnTo>
                      <a:pt x="321" y="2442"/>
                    </a:lnTo>
                    <a:lnTo>
                      <a:pt x="371" y="2521"/>
                    </a:lnTo>
                    <a:lnTo>
                      <a:pt x="426" y="2596"/>
                    </a:lnTo>
                    <a:lnTo>
                      <a:pt x="486" y="2668"/>
                    </a:lnTo>
                    <a:lnTo>
                      <a:pt x="549" y="2736"/>
                    </a:lnTo>
                    <a:lnTo>
                      <a:pt x="618" y="2801"/>
                    </a:lnTo>
                    <a:lnTo>
                      <a:pt x="690" y="2862"/>
                    </a:lnTo>
                    <a:lnTo>
                      <a:pt x="764" y="2917"/>
                    </a:lnTo>
                    <a:lnTo>
                      <a:pt x="841" y="2968"/>
                    </a:lnTo>
                    <a:lnTo>
                      <a:pt x="922" y="3013"/>
                    </a:lnTo>
                    <a:lnTo>
                      <a:pt x="1004" y="3053"/>
                    </a:lnTo>
                    <a:lnTo>
                      <a:pt x="1089" y="3090"/>
                    </a:lnTo>
                    <a:lnTo>
                      <a:pt x="1175" y="3120"/>
                    </a:lnTo>
                    <a:lnTo>
                      <a:pt x="1264" y="3144"/>
                    </a:lnTo>
                    <a:lnTo>
                      <a:pt x="1354" y="3164"/>
                    </a:lnTo>
                    <a:lnTo>
                      <a:pt x="1445" y="3177"/>
                    </a:lnTo>
                    <a:lnTo>
                      <a:pt x="1538" y="3186"/>
                    </a:lnTo>
                    <a:lnTo>
                      <a:pt x="1631" y="3189"/>
                    </a:lnTo>
                    <a:lnTo>
                      <a:pt x="1725" y="3186"/>
                    </a:lnTo>
                    <a:lnTo>
                      <a:pt x="1817" y="3177"/>
                    </a:lnTo>
                    <a:lnTo>
                      <a:pt x="1909" y="3164"/>
                    </a:lnTo>
                    <a:lnTo>
                      <a:pt x="1999" y="3144"/>
                    </a:lnTo>
                    <a:lnTo>
                      <a:pt x="2087" y="3120"/>
                    </a:lnTo>
                    <a:lnTo>
                      <a:pt x="2174" y="3090"/>
                    </a:lnTo>
                    <a:lnTo>
                      <a:pt x="2258" y="3053"/>
                    </a:lnTo>
                    <a:lnTo>
                      <a:pt x="2341" y="3013"/>
                    </a:lnTo>
                    <a:lnTo>
                      <a:pt x="2421" y="2968"/>
                    </a:lnTo>
                    <a:lnTo>
                      <a:pt x="2498" y="2917"/>
                    </a:lnTo>
                    <a:lnTo>
                      <a:pt x="2572" y="2862"/>
                    </a:lnTo>
                    <a:lnTo>
                      <a:pt x="2644" y="2801"/>
                    </a:lnTo>
                    <a:lnTo>
                      <a:pt x="2712" y="2736"/>
                    </a:lnTo>
                    <a:lnTo>
                      <a:pt x="2777" y="2668"/>
                    </a:lnTo>
                    <a:lnTo>
                      <a:pt x="2836" y="2596"/>
                    </a:lnTo>
                    <a:lnTo>
                      <a:pt x="2891" y="2521"/>
                    </a:lnTo>
                    <a:lnTo>
                      <a:pt x="2941" y="2442"/>
                    </a:lnTo>
                    <a:lnTo>
                      <a:pt x="2987" y="2361"/>
                    </a:lnTo>
                    <a:lnTo>
                      <a:pt x="3027" y="2279"/>
                    </a:lnTo>
                    <a:lnTo>
                      <a:pt x="3061" y="2193"/>
                    </a:lnTo>
                    <a:lnTo>
                      <a:pt x="3091" y="2106"/>
                    </a:lnTo>
                    <a:lnTo>
                      <a:pt x="3116" y="2017"/>
                    </a:lnTo>
                    <a:lnTo>
                      <a:pt x="3135" y="1927"/>
                    </a:lnTo>
                    <a:lnTo>
                      <a:pt x="3149" y="1834"/>
                    </a:lnTo>
                    <a:lnTo>
                      <a:pt x="3157" y="1741"/>
                    </a:lnTo>
                    <a:lnTo>
                      <a:pt x="3161" y="1646"/>
                    </a:lnTo>
                    <a:lnTo>
                      <a:pt x="3157" y="1551"/>
                    </a:lnTo>
                    <a:lnTo>
                      <a:pt x="3149" y="1458"/>
                    </a:lnTo>
                    <a:lnTo>
                      <a:pt x="3135" y="1365"/>
                    </a:lnTo>
                    <a:lnTo>
                      <a:pt x="3116" y="1274"/>
                    </a:lnTo>
                    <a:lnTo>
                      <a:pt x="3091" y="1185"/>
                    </a:lnTo>
                    <a:lnTo>
                      <a:pt x="3061" y="1097"/>
                    </a:lnTo>
                    <a:lnTo>
                      <a:pt x="3027" y="1013"/>
                    </a:lnTo>
                    <a:lnTo>
                      <a:pt x="2987" y="929"/>
                    </a:lnTo>
                    <a:lnTo>
                      <a:pt x="2941" y="849"/>
                    </a:lnTo>
                    <a:lnTo>
                      <a:pt x="2891" y="771"/>
                    </a:lnTo>
                    <a:lnTo>
                      <a:pt x="2836" y="696"/>
                    </a:lnTo>
                    <a:lnTo>
                      <a:pt x="2777" y="623"/>
                    </a:lnTo>
                    <a:lnTo>
                      <a:pt x="2712" y="554"/>
                    </a:lnTo>
                    <a:lnTo>
                      <a:pt x="2644" y="489"/>
                    </a:lnTo>
                    <a:lnTo>
                      <a:pt x="2572" y="429"/>
                    </a:lnTo>
                    <a:lnTo>
                      <a:pt x="2498" y="373"/>
                    </a:lnTo>
                    <a:lnTo>
                      <a:pt x="2421" y="323"/>
                    </a:lnTo>
                    <a:lnTo>
                      <a:pt x="2341" y="277"/>
                    </a:lnTo>
                    <a:lnTo>
                      <a:pt x="2258" y="237"/>
                    </a:lnTo>
                    <a:lnTo>
                      <a:pt x="2174" y="202"/>
                    </a:lnTo>
                    <a:lnTo>
                      <a:pt x="2087" y="172"/>
                    </a:lnTo>
                    <a:lnTo>
                      <a:pt x="1999" y="147"/>
                    </a:lnTo>
                    <a:lnTo>
                      <a:pt x="1909" y="128"/>
                    </a:lnTo>
                    <a:lnTo>
                      <a:pt x="1817" y="113"/>
                    </a:lnTo>
                    <a:lnTo>
                      <a:pt x="1725" y="105"/>
                    </a:lnTo>
                    <a:lnTo>
                      <a:pt x="1631" y="103"/>
                    </a:lnTo>
                    <a:close/>
                    <a:moveTo>
                      <a:pt x="1631" y="0"/>
                    </a:moveTo>
                    <a:lnTo>
                      <a:pt x="1724" y="2"/>
                    </a:lnTo>
                    <a:lnTo>
                      <a:pt x="1816" y="10"/>
                    </a:lnTo>
                    <a:lnTo>
                      <a:pt x="1907" y="22"/>
                    </a:lnTo>
                    <a:lnTo>
                      <a:pt x="1996" y="41"/>
                    </a:lnTo>
                    <a:lnTo>
                      <a:pt x="2084" y="64"/>
                    </a:lnTo>
                    <a:lnTo>
                      <a:pt x="2171" y="92"/>
                    </a:lnTo>
                    <a:lnTo>
                      <a:pt x="2255" y="124"/>
                    </a:lnTo>
                    <a:lnTo>
                      <a:pt x="2338" y="162"/>
                    </a:lnTo>
                    <a:lnTo>
                      <a:pt x="2419" y="203"/>
                    </a:lnTo>
                    <a:lnTo>
                      <a:pt x="2498" y="251"/>
                    </a:lnTo>
                    <a:lnTo>
                      <a:pt x="2573" y="301"/>
                    </a:lnTo>
                    <a:lnTo>
                      <a:pt x="2646" y="357"/>
                    </a:lnTo>
                    <a:lnTo>
                      <a:pt x="2716" y="417"/>
                    </a:lnTo>
                    <a:lnTo>
                      <a:pt x="2784" y="482"/>
                    </a:lnTo>
                    <a:lnTo>
                      <a:pt x="2848" y="550"/>
                    </a:lnTo>
                    <a:lnTo>
                      <a:pt x="2908" y="621"/>
                    </a:lnTo>
                    <a:lnTo>
                      <a:pt x="2963" y="695"/>
                    </a:lnTo>
                    <a:lnTo>
                      <a:pt x="3014" y="771"/>
                    </a:lnTo>
                    <a:lnTo>
                      <a:pt x="3060" y="851"/>
                    </a:lnTo>
                    <a:lnTo>
                      <a:pt x="3101" y="932"/>
                    </a:lnTo>
                    <a:lnTo>
                      <a:pt x="3139" y="1016"/>
                    </a:lnTo>
                    <a:lnTo>
                      <a:pt x="3171" y="1101"/>
                    </a:lnTo>
                    <a:lnTo>
                      <a:pt x="3198" y="1188"/>
                    </a:lnTo>
                    <a:lnTo>
                      <a:pt x="3221" y="1277"/>
                    </a:lnTo>
                    <a:lnTo>
                      <a:pt x="3239" y="1367"/>
                    </a:lnTo>
                    <a:lnTo>
                      <a:pt x="3252" y="1459"/>
                    </a:lnTo>
                    <a:lnTo>
                      <a:pt x="3260" y="1552"/>
                    </a:lnTo>
                    <a:lnTo>
                      <a:pt x="3262" y="1646"/>
                    </a:lnTo>
                    <a:lnTo>
                      <a:pt x="3260" y="1740"/>
                    </a:lnTo>
                    <a:lnTo>
                      <a:pt x="3252" y="1833"/>
                    </a:lnTo>
                    <a:lnTo>
                      <a:pt x="3239" y="1924"/>
                    </a:lnTo>
                    <a:lnTo>
                      <a:pt x="3221" y="2014"/>
                    </a:lnTo>
                    <a:lnTo>
                      <a:pt x="3198" y="2103"/>
                    </a:lnTo>
                    <a:lnTo>
                      <a:pt x="3171" y="2190"/>
                    </a:lnTo>
                    <a:lnTo>
                      <a:pt x="3139" y="2276"/>
                    </a:lnTo>
                    <a:lnTo>
                      <a:pt x="3101" y="2359"/>
                    </a:lnTo>
                    <a:lnTo>
                      <a:pt x="3060" y="2441"/>
                    </a:lnTo>
                    <a:lnTo>
                      <a:pt x="3014" y="2519"/>
                    </a:lnTo>
                    <a:lnTo>
                      <a:pt x="2963" y="2596"/>
                    </a:lnTo>
                    <a:lnTo>
                      <a:pt x="2908" y="2670"/>
                    </a:lnTo>
                    <a:lnTo>
                      <a:pt x="2848" y="2742"/>
                    </a:lnTo>
                    <a:lnTo>
                      <a:pt x="2784" y="2810"/>
                    </a:lnTo>
                    <a:lnTo>
                      <a:pt x="2716" y="2874"/>
                    </a:lnTo>
                    <a:lnTo>
                      <a:pt x="2646" y="2934"/>
                    </a:lnTo>
                    <a:lnTo>
                      <a:pt x="2573" y="2989"/>
                    </a:lnTo>
                    <a:lnTo>
                      <a:pt x="2498" y="3041"/>
                    </a:lnTo>
                    <a:lnTo>
                      <a:pt x="2419" y="3087"/>
                    </a:lnTo>
                    <a:lnTo>
                      <a:pt x="2338" y="3130"/>
                    </a:lnTo>
                    <a:lnTo>
                      <a:pt x="2255" y="3167"/>
                    </a:lnTo>
                    <a:lnTo>
                      <a:pt x="2171" y="3200"/>
                    </a:lnTo>
                    <a:lnTo>
                      <a:pt x="2084" y="3228"/>
                    </a:lnTo>
                    <a:lnTo>
                      <a:pt x="1996" y="3251"/>
                    </a:lnTo>
                    <a:lnTo>
                      <a:pt x="1907" y="3268"/>
                    </a:lnTo>
                    <a:lnTo>
                      <a:pt x="1816" y="3282"/>
                    </a:lnTo>
                    <a:lnTo>
                      <a:pt x="1724" y="3289"/>
                    </a:lnTo>
                    <a:lnTo>
                      <a:pt x="1631" y="3292"/>
                    </a:lnTo>
                    <a:lnTo>
                      <a:pt x="1538" y="3289"/>
                    </a:lnTo>
                    <a:lnTo>
                      <a:pt x="1446" y="3282"/>
                    </a:lnTo>
                    <a:lnTo>
                      <a:pt x="1356" y="3268"/>
                    </a:lnTo>
                    <a:lnTo>
                      <a:pt x="1266" y="3251"/>
                    </a:lnTo>
                    <a:lnTo>
                      <a:pt x="1178" y="3228"/>
                    </a:lnTo>
                    <a:lnTo>
                      <a:pt x="1092" y="3200"/>
                    </a:lnTo>
                    <a:lnTo>
                      <a:pt x="1007" y="3167"/>
                    </a:lnTo>
                    <a:lnTo>
                      <a:pt x="924" y="3130"/>
                    </a:lnTo>
                    <a:lnTo>
                      <a:pt x="843" y="3087"/>
                    </a:lnTo>
                    <a:lnTo>
                      <a:pt x="765" y="3041"/>
                    </a:lnTo>
                    <a:lnTo>
                      <a:pt x="690" y="2989"/>
                    </a:lnTo>
                    <a:lnTo>
                      <a:pt x="616" y="2934"/>
                    </a:lnTo>
                    <a:lnTo>
                      <a:pt x="545" y="2874"/>
                    </a:lnTo>
                    <a:lnTo>
                      <a:pt x="478" y="2810"/>
                    </a:lnTo>
                    <a:lnTo>
                      <a:pt x="414" y="2742"/>
                    </a:lnTo>
                    <a:lnTo>
                      <a:pt x="354" y="2670"/>
                    </a:lnTo>
                    <a:lnTo>
                      <a:pt x="299" y="2596"/>
                    </a:lnTo>
                    <a:lnTo>
                      <a:pt x="249" y="2519"/>
                    </a:lnTo>
                    <a:lnTo>
                      <a:pt x="203" y="2441"/>
                    </a:lnTo>
                    <a:lnTo>
                      <a:pt x="161" y="2359"/>
                    </a:lnTo>
                    <a:lnTo>
                      <a:pt x="124" y="2276"/>
                    </a:lnTo>
                    <a:lnTo>
                      <a:pt x="91" y="2190"/>
                    </a:lnTo>
                    <a:lnTo>
                      <a:pt x="63" y="2103"/>
                    </a:lnTo>
                    <a:lnTo>
                      <a:pt x="41" y="2014"/>
                    </a:lnTo>
                    <a:lnTo>
                      <a:pt x="24" y="1924"/>
                    </a:lnTo>
                    <a:lnTo>
                      <a:pt x="10" y="1833"/>
                    </a:lnTo>
                    <a:lnTo>
                      <a:pt x="3" y="1740"/>
                    </a:lnTo>
                    <a:lnTo>
                      <a:pt x="0" y="1646"/>
                    </a:lnTo>
                    <a:lnTo>
                      <a:pt x="3" y="1552"/>
                    </a:lnTo>
                    <a:lnTo>
                      <a:pt x="10" y="1459"/>
                    </a:lnTo>
                    <a:lnTo>
                      <a:pt x="24" y="1367"/>
                    </a:lnTo>
                    <a:lnTo>
                      <a:pt x="41" y="1277"/>
                    </a:lnTo>
                    <a:lnTo>
                      <a:pt x="63" y="1188"/>
                    </a:lnTo>
                    <a:lnTo>
                      <a:pt x="91" y="1101"/>
                    </a:lnTo>
                    <a:lnTo>
                      <a:pt x="124" y="1016"/>
                    </a:lnTo>
                    <a:lnTo>
                      <a:pt x="161" y="932"/>
                    </a:lnTo>
                    <a:lnTo>
                      <a:pt x="203" y="851"/>
                    </a:lnTo>
                    <a:lnTo>
                      <a:pt x="249" y="771"/>
                    </a:lnTo>
                    <a:lnTo>
                      <a:pt x="299" y="695"/>
                    </a:lnTo>
                    <a:lnTo>
                      <a:pt x="354" y="621"/>
                    </a:lnTo>
                    <a:lnTo>
                      <a:pt x="414" y="550"/>
                    </a:lnTo>
                    <a:lnTo>
                      <a:pt x="478" y="482"/>
                    </a:lnTo>
                    <a:lnTo>
                      <a:pt x="545" y="417"/>
                    </a:lnTo>
                    <a:lnTo>
                      <a:pt x="616" y="357"/>
                    </a:lnTo>
                    <a:lnTo>
                      <a:pt x="690" y="301"/>
                    </a:lnTo>
                    <a:lnTo>
                      <a:pt x="765" y="251"/>
                    </a:lnTo>
                    <a:lnTo>
                      <a:pt x="843" y="203"/>
                    </a:lnTo>
                    <a:lnTo>
                      <a:pt x="924" y="162"/>
                    </a:lnTo>
                    <a:lnTo>
                      <a:pt x="1007" y="124"/>
                    </a:lnTo>
                    <a:lnTo>
                      <a:pt x="1092" y="92"/>
                    </a:lnTo>
                    <a:lnTo>
                      <a:pt x="1178" y="64"/>
                    </a:lnTo>
                    <a:lnTo>
                      <a:pt x="1266" y="41"/>
                    </a:lnTo>
                    <a:lnTo>
                      <a:pt x="1356" y="22"/>
                    </a:lnTo>
                    <a:lnTo>
                      <a:pt x="1446" y="10"/>
                    </a:lnTo>
                    <a:lnTo>
                      <a:pt x="1538" y="2"/>
                    </a:lnTo>
                    <a:lnTo>
                      <a:pt x="1631"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47" name="Google Shape;747;p19"/>
              <p:cNvSpPr/>
              <p:nvPr/>
            </p:nvSpPr>
            <p:spPr>
              <a:xfrm>
                <a:off x="8083551" y="3794125"/>
                <a:ext cx="20638" cy="223838"/>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48" name="Google Shape;748;p19"/>
              <p:cNvSpPr/>
              <p:nvPr/>
            </p:nvSpPr>
            <p:spPr>
              <a:xfrm>
                <a:off x="8083551" y="4059238"/>
                <a:ext cx="20638" cy="412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749" name="Google Shape;749;p19"/>
            <p:cNvSpPr txBox="1"/>
            <p:nvPr/>
          </p:nvSpPr>
          <p:spPr>
            <a:xfrm>
              <a:off x="7583258" y="1194861"/>
              <a:ext cx="1261884"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accent4"/>
                  </a:solidFill>
                  <a:latin typeface="Arial"/>
                  <a:ea typeface="Arial"/>
                  <a:cs typeface="Arial"/>
                  <a:sym typeface="Arial"/>
                </a:rPr>
                <a:t>OPTION 4</a:t>
              </a:r>
              <a:endParaRPr b="0" i="0" sz="1400" u="none" cap="none" strike="noStrike">
                <a:solidFill>
                  <a:srgbClr val="000000"/>
                </a:solidFill>
                <a:latin typeface="Arial"/>
                <a:ea typeface="Arial"/>
                <a:cs typeface="Arial"/>
                <a:sym typeface="Arial"/>
              </a:endParaRPr>
            </a:p>
          </p:txBody>
        </p:sp>
      </p:grpSp>
      <p:grpSp>
        <p:nvGrpSpPr>
          <p:cNvPr id="750" name="Google Shape;750;p19"/>
          <p:cNvGrpSpPr/>
          <p:nvPr/>
        </p:nvGrpSpPr>
        <p:grpSpPr>
          <a:xfrm>
            <a:off x="9295482" y="3602720"/>
            <a:ext cx="2160925" cy="2625585"/>
            <a:chOff x="9288224" y="3490511"/>
            <a:chExt cx="2159238" cy="2625585"/>
          </a:xfrm>
        </p:grpSpPr>
        <p:sp>
          <p:nvSpPr>
            <p:cNvPr id="751" name="Google Shape;751;p19"/>
            <p:cNvSpPr/>
            <p:nvPr/>
          </p:nvSpPr>
          <p:spPr>
            <a:xfrm>
              <a:off x="9288224" y="3490511"/>
              <a:ext cx="2159238" cy="302046"/>
            </a:xfrm>
            <a:prstGeom prst="chevron">
              <a:avLst>
                <a:gd fmla="val 50000" name="adj"/>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752" name="Google Shape;752;p19"/>
            <p:cNvGrpSpPr/>
            <p:nvPr/>
          </p:nvGrpSpPr>
          <p:grpSpPr>
            <a:xfrm>
              <a:off x="9872084" y="3583946"/>
              <a:ext cx="991518" cy="2054854"/>
              <a:chOff x="1233889" y="3475613"/>
              <a:chExt cx="991518" cy="2054854"/>
            </a:xfrm>
          </p:grpSpPr>
          <p:sp>
            <p:nvSpPr>
              <p:cNvPr id="753" name="Google Shape;753;p19"/>
              <p:cNvSpPr/>
              <p:nvPr/>
            </p:nvSpPr>
            <p:spPr>
              <a:xfrm>
                <a:off x="1233889" y="4538949"/>
                <a:ext cx="991518" cy="991518"/>
              </a:xfrm>
              <a:prstGeom prst="ellipse">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cxnSp>
            <p:nvCxnSpPr>
              <p:cNvPr id="754" name="Google Shape;754;p19"/>
              <p:cNvCxnSpPr/>
              <p:nvPr/>
            </p:nvCxnSpPr>
            <p:spPr>
              <a:xfrm>
                <a:off x="1729648" y="3537332"/>
                <a:ext cx="0" cy="1143000"/>
              </a:xfrm>
              <a:prstGeom prst="straightConnector1">
                <a:avLst/>
              </a:prstGeom>
              <a:noFill/>
              <a:ln cap="flat" cmpd="sng" w="28575">
                <a:solidFill>
                  <a:srgbClr val="7F7F7F"/>
                </a:solidFill>
                <a:prstDash val="solid"/>
                <a:round/>
                <a:headEnd len="med" w="med" type="oval"/>
                <a:tailEnd len="med" w="med" type="oval"/>
              </a:ln>
            </p:spPr>
          </p:cxnSp>
          <p:sp>
            <p:nvSpPr>
              <p:cNvPr id="755" name="Google Shape;755;p19"/>
              <p:cNvSpPr/>
              <p:nvPr/>
            </p:nvSpPr>
            <p:spPr>
              <a:xfrm>
                <a:off x="1672060" y="3475613"/>
                <a:ext cx="115176" cy="11517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756" name="Google Shape;756;p19"/>
            <p:cNvGrpSpPr/>
            <p:nvPr/>
          </p:nvGrpSpPr>
          <p:grpSpPr>
            <a:xfrm>
              <a:off x="10084433" y="4993391"/>
              <a:ext cx="566820" cy="329080"/>
              <a:chOff x="7718425" y="2973388"/>
              <a:chExt cx="669925" cy="388938"/>
            </a:xfrm>
          </p:grpSpPr>
          <p:sp>
            <p:nvSpPr>
              <p:cNvPr id="757" name="Google Shape;757;p19"/>
              <p:cNvSpPr/>
              <p:nvPr/>
            </p:nvSpPr>
            <p:spPr>
              <a:xfrm>
                <a:off x="7718425" y="2973388"/>
                <a:ext cx="669925" cy="388938"/>
              </a:xfrm>
              <a:custGeom>
                <a:rect b="b" l="l" r="r" t="t"/>
                <a:pathLst>
                  <a:path extrusionOk="0" h="1956" w="3380">
                    <a:moveTo>
                      <a:pt x="92" y="91"/>
                    </a:moveTo>
                    <a:lnTo>
                      <a:pt x="92" y="1865"/>
                    </a:lnTo>
                    <a:lnTo>
                      <a:pt x="3287" y="1865"/>
                    </a:lnTo>
                    <a:lnTo>
                      <a:pt x="3287" y="91"/>
                    </a:lnTo>
                    <a:lnTo>
                      <a:pt x="92" y="91"/>
                    </a:lnTo>
                    <a:close/>
                    <a:moveTo>
                      <a:pt x="46" y="0"/>
                    </a:moveTo>
                    <a:lnTo>
                      <a:pt x="3333" y="0"/>
                    </a:lnTo>
                    <a:lnTo>
                      <a:pt x="3348" y="2"/>
                    </a:lnTo>
                    <a:lnTo>
                      <a:pt x="3361" y="9"/>
                    </a:lnTo>
                    <a:lnTo>
                      <a:pt x="3370" y="19"/>
                    </a:lnTo>
                    <a:lnTo>
                      <a:pt x="3377" y="31"/>
                    </a:lnTo>
                    <a:lnTo>
                      <a:pt x="3380" y="45"/>
                    </a:lnTo>
                    <a:lnTo>
                      <a:pt x="3380" y="1911"/>
                    </a:lnTo>
                    <a:lnTo>
                      <a:pt x="3377" y="1925"/>
                    </a:lnTo>
                    <a:lnTo>
                      <a:pt x="3370" y="1938"/>
                    </a:lnTo>
                    <a:lnTo>
                      <a:pt x="3361" y="1947"/>
                    </a:lnTo>
                    <a:lnTo>
                      <a:pt x="3348" y="1954"/>
                    </a:lnTo>
                    <a:lnTo>
                      <a:pt x="3333" y="1956"/>
                    </a:lnTo>
                    <a:lnTo>
                      <a:pt x="46" y="1956"/>
                    </a:lnTo>
                    <a:lnTo>
                      <a:pt x="31" y="1954"/>
                    </a:lnTo>
                    <a:lnTo>
                      <a:pt x="19" y="1947"/>
                    </a:lnTo>
                    <a:lnTo>
                      <a:pt x="9" y="1938"/>
                    </a:lnTo>
                    <a:lnTo>
                      <a:pt x="2" y="1925"/>
                    </a:lnTo>
                    <a:lnTo>
                      <a:pt x="0" y="1911"/>
                    </a:lnTo>
                    <a:lnTo>
                      <a:pt x="0" y="45"/>
                    </a:lnTo>
                    <a:lnTo>
                      <a:pt x="2" y="31"/>
                    </a:lnTo>
                    <a:lnTo>
                      <a:pt x="9" y="19"/>
                    </a:lnTo>
                    <a:lnTo>
                      <a:pt x="19" y="9"/>
                    </a:lnTo>
                    <a:lnTo>
                      <a:pt x="31" y="2"/>
                    </a:lnTo>
                    <a:lnTo>
                      <a:pt x="46"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58" name="Google Shape;758;p19"/>
              <p:cNvSpPr/>
              <p:nvPr/>
            </p:nvSpPr>
            <p:spPr>
              <a:xfrm>
                <a:off x="8293100" y="2973388"/>
                <a:ext cx="95250" cy="93663"/>
              </a:xfrm>
              <a:custGeom>
                <a:rect b="b" l="l" r="r" t="t"/>
                <a:pathLst>
                  <a:path extrusionOk="0" h="473" w="480">
                    <a:moveTo>
                      <a:pt x="46" y="0"/>
                    </a:moveTo>
                    <a:lnTo>
                      <a:pt x="61" y="2"/>
                    </a:lnTo>
                    <a:lnTo>
                      <a:pt x="73" y="9"/>
                    </a:lnTo>
                    <a:lnTo>
                      <a:pt x="83" y="19"/>
                    </a:lnTo>
                    <a:lnTo>
                      <a:pt x="89" y="31"/>
                    </a:lnTo>
                    <a:lnTo>
                      <a:pt x="92" y="45"/>
                    </a:lnTo>
                    <a:lnTo>
                      <a:pt x="95" y="91"/>
                    </a:lnTo>
                    <a:lnTo>
                      <a:pt x="104" y="135"/>
                    </a:lnTo>
                    <a:lnTo>
                      <a:pt x="118" y="177"/>
                    </a:lnTo>
                    <a:lnTo>
                      <a:pt x="138" y="216"/>
                    </a:lnTo>
                    <a:lnTo>
                      <a:pt x="163" y="251"/>
                    </a:lnTo>
                    <a:lnTo>
                      <a:pt x="192" y="284"/>
                    </a:lnTo>
                    <a:lnTo>
                      <a:pt x="225" y="312"/>
                    </a:lnTo>
                    <a:lnTo>
                      <a:pt x="261" y="337"/>
                    </a:lnTo>
                    <a:lnTo>
                      <a:pt x="300" y="356"/>
                    </a:lnTo>
                    <a:lnTo>
                      <a:pt x="342" y="371"/>
                    </a:lnTo>
                    <a:lnTo>
                      <a:pt x="387" y="379"/>
                    </a:lnTo>
                    <a:lnTo>
                      <a:pt x="433" y="382"/>
                    </a:lnTo>
                    <a:lnTo>
                      <a:pt x="448" y="385"/>
                    </a:lnTo>
                    <a:lnTo>
                      <a:pt x="461" y="392"/>
                    </a:lnTo>
                    <a:lnTo>
                      <a:pt x="470" y="401"/>
                    </a:lnTo>
                    <a:lnTo>
                      <a:pt x="477" y="413"/>
                    </a:lnTo>
                    <a:lnTo>
                      <a:pt x="480" y="428"/>
                    </a:lnTo>
                    <a:lnTo>
                      <a:pt x="477" y="442"/>
                    </a:lnTo>
                    <a:lnTo>
                      <a:pt x="470" y="455"/>
                    </a:lnTo>
                    <a:lnTo>
                      <a:pt x="461" y="465"/>
                    </a:lnTo>
                    <a:lnTo>
                      <a:pt x="448" y="471"/>
                    </a:lnTo>
                    <a:lnTo>
                      <a:pt x="433" y="473"/>
                    </a:lnTo>
                    <a:lnTo>
                      <a:pt x="383" y="471"/>
                    </a:lnTo>
                    <a:lnTo>
                      <a:pt x="334" y="463"/>
                    </a:lnTo>
                    <a:lnTo>
                      <a:pt x="288" y="448"/>
                    </a:lnTo>
                    <a:lnTo>
                      <a:pt x="243" y="430"/>
                    </a:lnTo>
                    <a:lnTo>
                      <a:pt x="201" y="407"/>
                    </a:lnTo>
                    <a:lnTo>
                      <a:pt x="162" y="379"/>
                    </a:lnTo>
                    <a:lnTo>
                      <a:pt x="127" y="348"/>
                    </a:lnTo>
                    <a:lnTo>
                      <a:pt x="95" y="313"/>
                    </a:lnTo>
                    <a:lnTo>
                      <a:pt x="67" y="275"/>
                    </a:lnTo>
                    <a:lnTo>
                      <a:pt x="44" y="233"/>
                    </a:lnTo>
                    <a:lnTo>
                      <a:pt x="25" y="190"/>
                    </a:lnTo>
                    <a:lnTo>
                      <a:pt x="11" y="144"/>
                    </a:lnTo>
                    <a:lnTo>
                      <a:pt x="3" y="95"/>
                    </a:lnTo>
                    <a:lnTo>
                      <a:pt x="0" y="45"/>
                    </a:lnTo>
                    <a:lnTo>
                      <a:pt x="2" y="31"/>
                    </a:lnTo>
                    <a:lnTo>
                      <a:pt x="8" y="19"/>
                    </a:lnTo>
                    <a:lnTo>
                      <a:pt x="19" y="9"/>
                    </a:lnTo>
                    <a:lnTo>
                      <a:pt x="31" y="2"/>
                    </a:lnTo>
                    <a:lnTo>
                      <a:pt x="46"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59" name="Google Shape;759;p19"/>
              <p:cNvSpPr/>
              <p:nvPr/>
            </p:nvSpPr>
            <p:spPr>
              <a:xfrm>
                <a:off x="8293100" y="3268663"/>
                <a:ext cx="95250" cy="93663"/>
              </a:xfrm>
              <a:custGeom>
                <a:rect b="b" l="l" r="r" t="t"/>
                <a:pathLst>
                  <a:path extrusionOk="0" h="473" w="481">
                    <a:moveTo>
                      <a:pt x="434" y="0"/>
                    </a:moveTo>
                    <a:lnTo>
                      <a:pt x="449" y="2"/>
                    </a:lnTo>
                    <a:lnTo>
                      <a:pt x="462" y="8"/>
                    </a:lnTo>
                    <a:lnTo>
                      <a:pt x="471" y="19"/>
                    </a:lnTo>
                    <a:lnTo>
                      <a:pt x="478" y="31"/>
                    </a:lnTo>
                    <a:lnTo>
                      <a:pt x="481" y="45"/>
                    </a:lnTo>
                    <a:lnTo>
                      <a:pt x="478" y="60"/>
                    </a:lnTo>
                    <a:lnTo>
                      <a:pt x="471" y="72"/>
                    </a:lnTo>
                    <a:lnTo>
                      <a:pt x="462" y="82"/>
                    </a:lnTo>
                    <a:lnTo>
                      <a:pt x="449" y="89"/>
                    </a:lnTo>
                    <a:lnTo>
                      <a:pt x="434" y="91"/>
                    </a:lnTo>
                    <a:lnTo>
                      <a:pt x="388" y="94"/>
                    </a:lnTo>
                    <a:lnTo>
                      <a:pt x="343" y="103"/>
                    </a:lnTo>
                    <a:lnTo>
                      <a:pt x="301" y="117"/>
                    </a:lnTo>
                    <a:lnTo>
                      <a:pt x="262" y="136"/>
                    </a:lnTo>
                    <a:lnTo>
                      <a:pt x="226" y="161"/>
                    </a:lnTo>
                    <a:lnTo>
                      <a:pt x="193" y="189"/>
                    </a:lnTo>
                    <a:lnTo>
                      <a:pt x="164" y="222"/>
                    </a:lnTo>
                    <a:lnTo>
                      <a:pt x="139" y="257"/>
                    </a:lnTo>
                    <a:lnTo>
                      <a:pt x="119" y="297"/>
                    </a:lnTo>
                    <a:lnTo>
                      <a:pt x="105" y="338"/>
                    </a:lnTo>
                    <a:lnTo>
                      <a:pt x="96" y="382"/>
                    </a:lnTo>
                    <a:lnTo>
                      <a:pt x="93" y="428"/>
                    </a:lnTo>
                    <a:lnTo>
                      <a:pt x="90" y="442"/>
                    </a:lnTo>
                    <a:lnTo>
                      <a:pt x="84" y="455"/>
                    </a:lnTo>
                    <a:lnTo>
                      <a:pt x="74" y="464"/>
                    </a:lnTo>
                    <a:lnTo>
                      <a:pt x="62" y="471"/>
                    </a:lnTo>
                    <a:lnTo>
                      <a:pt x="47" y="473"/>
                    </a:lnTo>
                    <a:lnTo>
                      <a:pt x="32" y="471"/>
                    </a:lnTo>
                    <a:lnTo>
                      <a:pt x="20" y="464"/>
                    </a:lnTo>
                    <a:lnTo>
                      <a:pt x="9" y="455"/>
                    </a:lnTo>
                    <a:lnTo>
                      <a:pt x="3" y="442"/>
                    </a:lnTo>
                    <a:lnTo>
                      <a:pt x="0" y="428"/>
                    </a:lnTo>
                    <a:lnTo>
                      <a:pt x="3" y="378"/>
                    </a:lnTo>
                    <a:lnTo>
                      <a:pt x="11" y="330"/>
                    </a:lnTo>
                    <a:lnTo>
                      <a:pt x="26" y="283"/>
                    </a:lnTo>
                    <a:lnTo>
                      <a:pt x="45" y="240"/>
                    </a:lnTo>
                    <a:lnTo>
                      <a:pt x="68" y="198"/>
                    </a:lnTo>
                    <a:lnTo>
                      <a:pt x="96" y="160"/>
                    </a:lnTo>
                    <a:lnTo>
                      <a:pt x="128" y="125"/>
                    </a:lnTo>
                    <a:lnTo>
                      <a:pt x="163" y="94"/>
                    </a:lnTo>
                    <a:lnTo>
                      <a:pt x="202" y="66"/>
                    </a:lnTo>
                    <a:lnTo>
                      <a:pt x="244" y="43"/>
                    </a:lnTo>
                    <a:lnTo>
                      <a:pt x="288" y="25"/>
                    </a:lnTo>
                    <a:lnTo>
                      <a:pt x="335" y="11"/>
                    </a:lnTo>
                    <a:lnTo>
                      <a:pt x="384" y="3"/>
                    </a:lnTo>
                    <a:lnTo>
                      <a:pt x="43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60" name="Google Shape;760;p19"/>
              <p:cNvSpPr/>
              <p:nvPr/>
            </p:nvSpPr>
            <p:spPr>
              <a:xfrm>
                <a:off x="7718425" y="2973388"/>
                <a:ext cx="95250" cy="93663"/>
              </a:xfrm>
              <a:custGeom>
                <a:rect b="b" l="l" r="r" t="t"/>
                <a:pathLst>
                  <a:path extrusionOk="0" h="473" w="480">
                    <a:moveTo>
                      <a:pt x="434" y="0"/>
                    </a:moveTo>
                    <a:lnTo>
                      <a:pt x="448" y="2"/>
                    </a:lnTo>
                    <a:lnTo>
                      <a:pt x="461" y="9"/>
                    </a:lnTo>
                    <a:lnTo>
                      <a:pt x="471" y="19"/>
                    </a:lnTo>
                    <a:lnTo>
                      <a:pt x="478" y="31"/>
                    </a:lnTo>
                    <a:lnTo>
                      <a:pt x="480" y="45"/>
                    </a:lnTo>
                    <a:lnTo>
                      <a:pt x="478" y="95"/>
                    </a:lnTo>
                    <a:lnTo>
                      <a:pt x="469" y="144"/>
                    </a:lnTo>
                    <a:lnTo>
                      <a:pt x="455" y="190"/>
                    </a:lnTo>
                    <a:lnTo>
                      <a:pt x="436" y="233"/>
                    </a:lnTo>
                    <a:lnTo>
                      <a:pt x="413" y="275"/>
                    </a:lnTo>
                    <a:lnTo>
                      <a:pt x="384" y="313"/>
                    </a:lnTo>
                    <a:lnTo>
                      <a:pt x="353" y="348"/>
                    </a:lnTo>
                    <a:lnTo>
                      <a:pt x="317" y="379"/>
                    </a:lnTo>
                    <a:lnTo>
                      <a:pt x="279" y="407"/>
                    </a:lnTo>
                    <a:lnTo>
                      <a:pt x="237" y="430"/>
                    </a:lnTo>
                    <a:lnTo>
                      <a:pt x="193" y="448"/>
                    </a:lnTo>
                    <a:lnTo>
                      <a:pt x="146" y="463"/>
                    </a:lnTo>
                    <a:lnTo>
                      <a:pt x="96" y="471"/>
                    </a:lnTo>
                    <a:lnTo>
                      <a:pt x="46" y="473"/>
                    </a:lnTo>
                    <a:lnTo>
                      <a:pt x="31" y="471"/>
                    </a:lnTo>
                    <a:lnTo>
                      <a:pt x="19" y="465"/>
                    </a:lnTo>
                    <a:lnTo>
                      <a:pt x="9" y="455"/>
                    </a:lnTo>
                    <a:lnTo>
                      <a:pt x="2" y="442"/>
                    </a:lnTo>
                    <a:lnTo>
                      <a:pt x="0" y="428"/>
                    </a:lnTo>
                    <a:lnTo>
                      <a:pt x="2" y="413"/>
                    </a:lnTo>
                    <a:lnTo>
                      <a:pt x="9" y="401"/>
                    </a:lnTo>
                    <a:lnTo>
                      <a:pt x="19" y="392"/>
                    </a:lnTo>
                    <a:lnTo>
                      <a:pt x="31" y="385"/>
                    </a:lnTo>
                    <a:lnTo>
                      <a:pt x="46" y="382"/>
                    </a:lnTo>
                    <a:lnTo>
                      <a:pt x="92" y="379"/>
                    </a:lnTo>
                    <a:lnTo>
                      <a:pt x="136" y="371"/>
                    </a:lnTo>
                    <a:lnTo>
                      <a:pt x="179" y="356"/>
                    </a:lnTo>
                    <a:lnTo>
                      <a:pt x="218" y="337"/>
                    </a:lnTo>
                    <a:lnTo>
                      <a:pt x="254" y="312"/>
                    </a:lnTo>
                    <a:lnTo>
                      <a:pt x="288" y="284"/>
                    </a:lnTo>
                    <a:lnTo>
                      <a:pt x="316" y="251"/>
                    </a:lnTo>
                    <a:lnTo>
                      <a:pt x="341" y="216"/>
                    </a:lnTo>
                    <a:lnTo>
                      <a:pt x="361" y="177"/>
                    </a:lnTo>
                    <a:lnTo>
                      <a:pt x="376" y="135"/>
                    </a:lnTo>
                    <a:lnTo>
                      <a:pt x="384" y="91"/>
                    </a:lnTo>
                    <a:lnTo>
                      <a:pt x="387" y="45"/>
                    </a:lnTo>
                    <a:lnTo>
                      <a:pt x="391" y="31"/>
                    </a:lnTo>
                    <a:lnTo>
                      <a:pt x="397" y="19"/>
                    </a:lnTo>
                    <a:lnTo>
                      <a:pt x="406" y="9"/>
                    </a:lnTo>
                    <a:lnTo>
                      <a:pt x="419" y="2"/>
                    </a:lnTo>
                    <a:lnTo>
                      <a:pt x="43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61" name="Google Shape;761;p19"/>
              <p:cNvSpPr/>
              <p:nvPr/>
            </p:nvSpPr>
            <p:spPr>
              <a:xfrm>
                <a:off x="7718425" y="3268663"/>
                <a:ext cx="95250" cy="93663"/>
              </a:xfrm>
              <a:custGeom>
                <a:rect b="b" l="l" r="r" t="t"/>
                <a:pathLst>
                  <a:path extrusionOk="0" h="473" w="480">
                    <a:moveTo>
                      <a:pt x="46" y="0"/>
                    </a:moveTo>
                    <a:lnTo>
                      <a:pt x="96" y="3"/>
                    </a:lnTo>
                    <a:lnTo>
                      <a:pt x="146" y="11"/>
                    </a:lnTo>
                    <a:lnTo>
                      <a:pt x="193" y="25"/>
                    </a:lnTo>
                    <a:lnTo>
                      <a:pt x="237" y="43"/>
                    </a:lnTo>
                    <a:lnTo>
                      <a:pt x="279" y="66"/>
                    </a:lnTo>
                    <a:lnTo>
                      <a:pt x="317" y="94"/>
                    </a:lnTo>
                    <a:lnTo>
                      <a:pt x="353" y="125"/>
                    </a:lnTo>
                    <a:lnTo>
                      <a:pt x="384" y="160"/>
                    </a:lnTo>
                    <a:lnTo>
                      <a:pt x="413" y="198"/>
                    </a:lnTo>
                    <a:lnTo>
                      <a:pt x="436" y="240"/>
                    </a:lnTo>
                    <a:lnTo>
                      <a:pt x="455" y="283"/>
                    </a:lnTo>
                    <a:lnTo>
                      <a:pt x="469" y="330"/>
                    </a:lnTo>
                    <a:lnTo>
                      <a:pt x="478" y="378"/>
                    </a:lnTo>
                    <a:lnTo>
                      <a:pt x="480" y="428"/>
                    </a:lnTo>
                    <a:lnTo>
                      <a:pt x="478" y="442"/>
                    </a:lnTo>
                    <a:lnTo>
                      <a:pt x="471" y="455"/>
                    </a:lnTo>
                    <a:lnTo>
                      <a:pt x="461" y="464"/>
                    </a:lnTo>
                    <a:lnTo>
                      <a:pt x="448" y="471"/>
                    </a:lnTo>
                    <a:lnTo>
                      <a:pt x="434" y="473"/>
                    </a:lnTo>
                    <a:lnTo>
                      <a:pt x="419" y="471"/>
                    </a:lnTo>
                    <a:lnTo>
                      <a:pt x="406" y="464"/>
                    </a:lnTo>
                    <a:lnTo>
                      <a:pt x="397" y="455"/>
                    </a:lnTo>
                    <a:lnTo>
                      <a:pt x="391" y="442"/>
                    </a:lnTo>
                    <a:lnTo>
                      <a:pt x="387" y="428"/>
                    </a:lnTo>
                    <a:lnTo>
                      <a:pt x="384" y="382"/>
                    </a:lnTo>
                    <a:lnTo>
                      <a:pt x="376" y="338"/>
                    </a:lnTo>
                    <a:lnTo>
                      <a:pt x="361" y="297"/>
                    </a:lnTo>
                    <a:lnTo>
                      <a:pt x="341" y="257"/>
                    </a:lnTo>
                    <a:lnTo>
                      <a:pt x="316" y="222"/>
                    </a:lnTo>
                    <a:lnTo>
                      <a:pt x="288" y="189"/>
                    </a:lnTo>
                    <a:lnTo>
                      <a:pt x="254" y="161"/>
                    </a:lnTo>
                    <a:lnTo>
                      <a:pt x="218" y="136"/>
                    </a:lnTo>
                    <a:lnTo>
                      <a:pt x="179" y="117"/>
                    </a:lnTo>
                    <a:lnTo>
                      <a:pt x="136" y="103"/>
                    </a:lnTo>
                    <a:lnTo>
                      <a:pt x="92" y="94"/>
                    </a:lnTo>
                    <a:lnTo>
                      <a:pt x="46" y="91"/>
                    </a:lnTo>
                    <a:lnTo>
                      <a:pt x="31" y="89"/>
                    </a:lnTo>
                    <a:lnTo>
                      <a:pt x="19" y="82"/>
                    </a:lnTo>
                    <a:lnTo>
                      <a:pt x="9" y="72"/>
                    </a:lnTo>
                    <a:lnTo>
                      <a:pt x="2" y="60"/>
                    </a:lnTo>
                    <a:lnTo>
                      <a:pt x="0" y="45"/>
                    </a:lnTo>
                    <a:lnTo>
                      <a:pt x="2" y="31"/>
                    </a:lnTo>
                    <a:lnTo>
                      <a:pt x="9" y="19"/>
                    </a:lnTo>
                    <a:lnTo>
                      <a:pt x="19" y="8"/>
                    </a:lnTo>
                    <a:lnTo>
                      <a:pt x="31" y="2"/>
                    </a:lnTo>
                    <a:lnTo>
                      <a:pt x="46"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62" name="Google Shape;762;p19"/>
              <p:cNvSpPr/>
              <p:nvPr/>
            </p:nvSpPr>
            <p:spPr>
              <a:xfrm>
                <a:off x="7985125" y="3070225"/>
                <a:ext cx="138113" cy="192088"/>
              </a:xfrm>
              <a:custGeom>
                <a:rect b="b" l="l" r="r" t="t"/>
                <a:pathLst>
                  <a:path extrusionOk="0" h="972" w="697">
                    <a:moveTo>
                      <a:pt x="352" y="0"/>
                    </a:moveTo>
                    <a:lnTo>
                      <a:pt x="395" y="2"/>
                    </a:lnTo>
                    <a:lnTo>
                      <a:pt x="435" y="6"/>
                    </a:lnTo>
                    <a:lnTo>
                      <a:pt x="472" y="13"/>
                    </a:lnTo>
                    <a:lnTo>
                      <a:pt x="506" y="21"/>
                    </a:lnTo>
                    <a:lnTo>
                      <a:pt x="537" y="32"/>
                    </a:lnTo>
                    <a:lnTo>
                      <a:pt x="565" y="43"/>
                    </a:lnTo>
                    <a:lnTo>
                      <a:pt x="590" y="53"/>
                    </a:lnTo>
                    <a:lnTo>
                      <a:pt x="612" y="65"/>
                    </a:lnTo>
                    <a:lnTo>
                      <a:pt x="630" y="75"/>
                    </a:lnTo>
                    <a:lnTo>
                      <a:pt x="645" y="84"/>
                    </a:lnTo>
                    <a:lnTo>
                      <a:pt x="655" y="92"/>
                    </a:lnTo>
                    <a:lnTo>
                      <a:pt x="662" y="97"/>
                    </a:lnTo>
                    <a:lnTo>
                      <a:pt x="666" y="100"/>
                    </a:lnTo>
                    <a:lnTo>
                      <a:pt x="675" y="110"/>
                    </a:lnTo>
                    <a:lnTo>
                      <a:pt x="681" y="124"/>
                    </a:lnTo>
                    <a:lnTo>
                      <a:pt x="682" y="137"/>
                    </a:lnTo>
                    <a:lnTo>
                      <a:pt x="679" y="151"/>
                    </a:lnTo>
                    <a:lnTo>
                      <a:pt x="672" y="164"/>
                    </a:lnTo>
                    <a:lnTo>
                      <a:pt x="660" y="173"/>
                    </a:lnTo>
                    <a:lnTo>
                      <a:pt x="648" y="178"/>
                    </a:lnTo>
                    <a:lnTo>
                      <a:pt x="633" y="180"/>
                    </a:lnTo>
                    <a:lnTo>
                      <a:pt x="619" y="177"/>
                    </a:lnTo>
                    <a:lnTo>
                      <a:pt x="607" y="170"/>
                    </a:lnTo>
                    <a:lnTo>
                      <a:pt x="604" y="168"/>
                    </a:lnTo>
                    <a:lnTo>
                      <a:pt x="598" y="163"/>
                    </a:lnTo>
                    <a:lnTo>
                      <a:pt x="588" y="157"/>
                    </a:lnTo>
                    <a:lnTo>
                      <a:pt x="574" y="148"/>
                    </a:lnTo>
                    <a:lnTo>
                      <a:pt x="557" y="139"/>
                    </a:lnTo>
                    <a:lnTo>
                      <a:pt x="537" y="130"/>
                    </a:lnTo>
                    <a:lnTo>
                      <a:pt x="513" y="119"/>
                    </a:lnTo>
                    <a:lnTo>
                      <a:pt x="486" y="111"/>
                    </a:lnTo>
                    <a:lnTo>
                      <a:pt x="457" y="103"/>
                    </a:lnTo>
                    <a:lnTo>
                      <a:pt x="425" y="97"/>
                    </a:lnTo>
                    <a:lnTo>
                      <a:pt x="390" y="93"/>
                    </a:lnTo>
                    <a:lnTo>
                      <a:pt x="352" y="91"/>
                    </a:lnTo>
                    <a:lnTo>
                      <a:pt x="314" y="93"/>
                    </a:lnTo>
                    <a:lnTo>
                      <a:pt x="277" y="99"/>
                    </a:lnTo>
                    <a:lnTo>
                      <a:pt x="245" y="108"/>
                    </a:lnTo>
                    <a:lnTo>
                      <a:pt x="215" y="122"/>
                    </a:lnTo>
                    <a:lnTo>
                      <a:pt x="190" y="138"/>
                    </a:lnTo>
                    <a:lnTo>
                      <a:pt x="169" y="158"/>
                    </a:lnTo>
                    <a:lnTo>
                      <a:pt x="152" y="181"/>
                    </a:lnTo>
                    <a:lnTo>
                      <a:pt x="141" y="207"/>
                    </a:lnTo>
                    <a:lnTo>
                      <a:pt x="133" y="236"/>
                    </a:lnTo>
                    <a:lnTo>
                      <a:pt x="130" y="267"/>
                    </a:lnTo>
                    <a:lnTo>
                      <a:pt x="134" y="291"/>
                    </a:lnTo>
                    <a:lnTo>
                      <a:pt x="142" y="313"/>
                    </a:lnTo>
                    <a:lnTo>
                      <a:pt x="156" y="332"/>
                    </a:lnTo>
                    <a:lnTo>
                      <a:pt x="173" y="351"/>
                    </a:lnTo>
                    <a:lnTo>
                      <a:pt x="195" y="369"/>
                    </a:lnTo>
                    <a:lnTo>
                      <a:pt x="220" y="384"/>
                    </a:lnTo>
                    <a:lnTo>
                      <a:pt x="248" y="398"/>
                    </a:lnTo>
                    <a:lnTo>
                      <a:pt x="278" y="413"/>
                    </a:lnTo>
                    <a:lnTo>
                      <a:pt x="310" y="425"/>
                    </a:lnTo>
                    <a:lnTo>
                      <a:pt x="342" y="438"/>
                    </a:lnTo>
                    <a:lnTo>
                      <a:pt x="374" y="449"/>
                    </a:lnTo>
                    <a:lnTo>
                      <a:pt x="411" y="460"/>
                    </a:lnTo>
                    <a:lnTo>
                      <a:pt x="434" y="468"/>
                    </a:lnTo>
                    <a:lnTo>
                      <a:pt x="459" y="476"/>
                    </a:lnTo>
                    <a:lnTo>
                      <a:pt x="484" y="485"/>
                    </a:lnTo>
                    <a:lnTo>
                      <a:pt x="511" y="496"/>
                    </a:lnTo>
                    <a:lnTo>
                      <a:pt x="536" y="506"/>
                    </a:lnTo>
                    <a:lnTo>
                      <a:pt x="561" y="519"/>
                    </a:lnTo>
                    <a:lnTo>
                      <a:pt x="585" y="533"/>
                    </a:lnTo>
                    <a:lnTo>
                      <a:pt x="608" y="549"/>
                    </a:lnTo>
                    <a:lnTo>
                      <a:pt x="630" y="567"/>
                    </a:lnTo>
                    <a:lnTo>
                      <a:pt x="649" y="587"/>
                    </a:lnTo>
                    <a:lnTo>
                      <a:pt x="666" y="608"/>
                    </a:lnTo>
                    <a:lnTo>
                      <a:pt x="678" y="633"/>
                    </a:lnTo>
                    <a:lnTo>
                      <a:pt x="689" y="660"/>
                    </a:lnTo>
                    <a:lnTo>
                      <a:pt x="695" y="690"/>
                    </a:lnTo>
                    <a:lnTo>
                      <a:pt x="697" y="722"/>
                    </a:lnTo>
                    <a:lnTo>
                      <a:pt x="695" y="755"/>
                    </a:lnTo>
                    <a:lnTo>
                      <a:pt x="688" y="786"/>
                    </a:lnTo>
                    <a:lnTo>
                      <a:pt x="676" y="814"/>
                    </a:lnTo>
                    <a:lnTo>
                      <a:pt x="661" y="840"/>
                    </a:lnTo>
                    <a:lnTo>
                      <a:pt x="643" y="864"/>
                    </a:lnTo>
                    <a:lnTo>
                      <a:pt x="622" y="884"/>
                    </a:lnTo>
                    <a:lnTo>
                      <a:pt x="598" y="903"/>
                    </a:lnTo>
                    <a:lnTo>
                      <a:pt x="571" y="919"/>
                    </a:lnTo>
                    <a:lnTo>
                      <a:pt x="543" y="934"/>
                    </a:lnTo>
                    <a:lnTo>
                      <a:pt x="515" y="945"/>
                    </a:lnTo>
                    <a:lnTo>
                      <a:pt x="484" y="956"/>
                    </a:lnTo>
                    <a:lnTo>
                      <a:pt x="455" y="963"/>
                    </a:lnTo>
                    <a:lnTo>
                      <a:pt x="425" y="968"/>
                    </a:lnTo>
                    <a:lnTo>
                      <a:pt x="396" y="971"/>
                    </a:lnTo>
                    <a:lnTo>
                      <a:pt x="368" y="972"/>
                    </a:lnTo>
                    <a:lnTo>
                      <a:pt x="329" y="970"/>
                    </a:lnTo>
                    <a:lnTo>
                      <a:pt x="290" y="964"/>
                    </a:lnTo>
                    <a:lnTo>
                      <a:pt x="250" y="953"/>
                    </a:lnTo>
                    <a:lnTo>
                      <a:pt x="209" y="941"/>
                    </a:lnTo>
                    <a:lnTo>
                      <a:pt x="170" y="927"/>
                    </a:lnTo>
                    <a:lnTo>
                      <a:pt x="134" y="910"/>
                    </a:lnTo>
                    <a:lnTo>
                      <a:pt x="99" y="894"/>
                    </a:lnTo>
                    <a:lnTo>
                      <a:pt x="68" y="876"/>
                    </a:lnTo>
                    <a:lnTo>
                      <a:pt x="39" y="858"/>
                    </a:lnTo>
                    <a:lnTo>
                      <a:pt x="17" y="842"/>
                    </a:lnTo>
                    <a:lnTo>
                      <a:pt x="7" y="832"/>
                    </a:lnTo>
                    <a:lnTo>
                      <a:pt x="2" y="818"/>
                    </a:lnTo>
                    <a:lnTo>
                      <a:pt x="0" y="805"/>
                    </a:lnTo>
                    <a:lnTo>
                      <a:pt x="3" y="791"/>
                    </a:lnTo>
                    <a:lnTo>
                      <a:pt x="10" y="778"/>
                    </a:lnTo>
                    <a:lnTo>
                      <a:pt x="20" y="768"/>
                    </a:lnTo>
                    <a:lnTo>
                      <a:pt x="34" y="762"/>
                    </a:lnTo>
                    <a:lnTo>
                      <a:pt x="48" y="761"/>
                    </a:lnTo>
                    <a:lnTo>
                      <a:pt x="61" y="763"/>
                    </a:lnTo>
                    <a:lnTo>
                      <a:pt x="75" y="771"/>
                    </a:lnTo>
                    <a:lnTo>
                      <a:pt x="97" y="787"/>
                    </a:lnTo>
                    <a:lnTo>
                      <a:pt x="123" y="803"/>
                    </a:lnTo>
                    <a:lnTo>
                      <a:pt x="155" y="819"/>
                    </a:lnTo>
                    <a:lnTo>
                      <a:pt x="188" y="836"/>
                    </a:lnTo>
                    <a:lnTo>
                      <a:pt x="224" y="850"/>
                    </a:lnTo>
                    <a:lnTo>
                      <a:pt x="261" y="863"/>
                    </a:lnTo>
                    <a:lnTo>
                      <a:pt x="298" y="873"/>
                    </a:lnTo>
                    <a:lnTo>
                      <a:pt x="334" y="879"/>
                    </a:lnTo>
                    <a:lnTo>
                      <a:pt x="368" y="881"/>
                    </a:lnTo>
                    <a:lnTo>
                      <a:pt x="393" y="880"/>
                    </a:lnTo>
                    <a:lnTo>
                      <a:pt x="419" y="877"/>
                    </a:lnTo>
                    <a:lnTo>
                      <a:pt x="446" y="872"/>
                    </a:lnTo>
                    <a:lnTo>
                      <a:pt x="472" y="864"/>
                    </a:lnTo>
                    <a:lnTo>
                      <a:pt x="498" y="854"/>
                    </a:lnTo>
                    <a:lnTo>
                      <a:pt x="523" y="842"/>
                    </a:lnTo>
                    <a:lnTo>
                      <a:pt x="545" y="828"/>
                    </a:lnTo>
                    <a:lnTo>
                      <a:pt x="565" y="812"/>
                    </a:lnTo>
                    <a:lnTo>
                      <a:pt x="582" y="792"/>
                    </a:lnTo>
                    <a:lnTo>
                      <a:pt x="594" y="772"/>
                    </a:lnTo>
                    <a:lnTo>
                      <a:pt x="603" y="748"/>
                    </a:lnTo>
                    <a:lnTo>
                      <a:pt x="606" y="722"/>
                    </a:lnTo>
                    <a:lnTo>
                      <a:pt x="604" y="697"/>
                    </a:lnTo>
                    <a:lnTo>
                      <a:pt x="596" y="674"/>
                    </a:lnTo>
                    <a:lnTo>
                      <a:pt x="585" y="655"/>
                    </a:lnTo>
                    <a:lnTo>
                      <a:pt x="570" y="637"/>
                    </a:lnTo>
                    <a:lnTo>
                      <a:pt x="552" y="621"/>
                    </a:lnTo>
                    <a:lnTo>
                      <a:pt x="530" y="606"/>
                    </a:lnTo>
                    <a:lnTo>
                      <a:pt x="505" y="593"/>
                    </a:lnTo>
                    <a:lnTo>
                      <a:pt x="478" y="580"/>
                    </a:lnTo>
                    <a:lnTo>
                      <a:pt x="449" y="569"/>
                    </a:lnTo>
                    <a:lnTo>
                      <a:pt x="416" y="558"/>
                    </a:lnTo>
                    <a:lnTo>
                      <a:pt x="383" y="547"/>
                    </a:lnTo>
                    <a:lnTo>
                      <a:pt x="346" y="535"/>
                    </a:lnTo>
                    <a:lnTo>
                      <a:pt x="324" y="528"/>
                    </a:lnTo>
                    <a:lnTo>
                      <a:pt x="301" y="519"/>
                    </a:lnTo>
                    <a:lnTo>
                      <a:pt x="276" y="510"/>
                    </a:lnTo>
                    <a:lnTo>
                      <a:pt x="249" y="500"/>
                    </a:lnTo>
                    <a:lnTo>
                      <a:pt x="222" y="487"/>
                    </a:lnTo>
                    <a:lnTo>
                      <a:pt x="194" y="474"/>
                    </a:lnTo>
                    <a:lnTo>
                      <a:pt x="168" y="459"/>
                    </a:lnTo>
                    <a:lnTo>
                      <a:pt x="142" y="442"/>
                    </a:lnTo>
                    <a:lnTo>
                      <a:pt x="118" y="423"/>
                    </a:lnTo>
                    <a:lnTo>
                      <a:pt x="96" y="403"/>
                    </a:lnTo>
                    <a:lnTo>
                      <a:pt x="77" y="381"/>
                    </a:lnTo>
                    <a:lnTo>
                      <a:pt x="61" y="356"/>
                    </a:lnTo>
                    <a:lnTo>
                      <a:pt x="49" y="328"/>
                    </a:lnTo>
                    <a:lnTo>
                      <a:pt x="41" y="299"/>
                    </a:lnTo>
                    <a:lnTo>
                      <a:pt x="38" y="267"/>
                    </a:lnTo>
                    <a:lnTo>
                      <a:pt x="41" y="229"/>
                    </a:lnTo>
                    <a:lnTo>
                      <a:pt x="49" y="192"/>
                    </a:lnTo>
                    <a:lnTo>
                      <a:pt x="61" y="158"/>
                    </a:lnTo>
                    <a:lnTo>
                      <a:pt x="78" y="127"/>
                    </a:lnTo>
                    <a:lnTo>
                      <a:pt x="100" y="99"/>
                    </a:lnTo>
                    <a:lnTo>
                      <a:pt x="125" y="73"/>
                    </a:lnTo>
                    <a:lnTo>
                      <a:pt x="155" y="51"/>
                    </a:lnTo>
                    <a:lnTo>
                      <a:pt x="188" y="34"/>
                    </a:lnTo>
                    <a:lnTo>
                      <a:pt x="225" y="19"/>
                    </a:lnTo>
                    <a:lnTo>
                      <a:pt x="264" y="8"/>
                    </a:lnTo>
                    <a:lnTo>
                      <a:pt x="307" y="2"/>
                    </a:lnTo>
                    <a:lnTo>
                      <a:pt x="352"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763" name="Google Shape;763;p19"/>
              <p:cNvSpPr/>
              <p:nvPr/>
            </p:nvSpPr>
            <p:spPr>
              <a:xfrm>
                <a:off x="8045450" y="3046413"/>
                <a:ext cx="17463" cy="242888"/>
              </a:xfrm>
              <a:custGeom>
                <a:rect b="b" l="l" r="r" t="t"/>
                <a:pathLst>
                  <a:path extrusionOk="0" h="1220" w="93">
                    <a:moveTo>
                      <a:pt x="46" y="0"/>
                    </a:moveTo>
                    <a:lnTo>
                      <a:pt x="61" y="3"/>
                    </a:lnTo>
                    <a:lnTo>
                      <a:pt x="74" y="9"/>
                    </a:lnTo>
                    <a:lnTo>
                      <a:pt x="84" y="19"/>
                    </a:lnTo>
                    <a:lnTo>
                      <a:pt x="90" y="31"/>
                    </a:lnTo>
                    <a:lnTo>
                      <a:pt x="93" y="45"/>
                    </a:lnTo>
                    <a:lnTo>
                      <a:pt x="93" y="1175"/>
                    </a:lnTo>
                    <a:lnTo>
                      <a:pt x="90" y="1189"/>
                    </a:lnTo>
                    <a:lnTo>
                      <a:pt x="84" y="1202"/>
                    </a:lnTo>
                    <a:lnTo>
                      <a:pt x="74" y="1212"/>
                    </a:lnTo>
                    <a:lnTo>
                      <a:pt x="61" y="1218"/>
                    </a:lnTo>
                    <a:lnTo>
                      <a:pt x="46" y="1220"/>
                    </a:lnTo>
                    <a:lnTo>
                      <a:pt x="32" y="1218"/>
                    </a:lnTo>
                    <a:lnTo>
                      <a:pt x="19" y="1212"/>
                    </a:lnTo>
                    <a:lnTo>
                      <a:pt x="10" y="1202"/>
                    </a:lnTo>
                    <a:lnTo>
                      <a:pt x="2" y="1189"/>
                    </a:lnTo>
                    <a:lnTo>
                      <a:pt x="0" y="1175"/>
                    </a:lnTo>
                    <a:lnTo>
                      <a:pt x="0" y="45"/>
                    </a:lnTo>
                    <a:lnTo>
                      <a:pt x="2" y="31"/>
                    </a:lnTo>
                    <a:lnTo>
                      <a:pt x="10" y="19"/>
                    </a:lnTo>
                    <a:lnTo>
                      <a:pt x="19" y="9"/>
                    </a:lnTo>
                    <a:lnTo>
                      <a:pt x="32" y="3"/>
                    </a:lnTo>
                    <a:lnTo>
                      <a:pt x="46"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764" name="Google Shape;764;p19"/>
            <p:cNvSpPr txBox="1"/>
            <p:nvPr/>
          </p:nvSpPr>
          <p:spPr>
            <a:xfrm>
              <a:off x="9733605" y="5746764"/>
              <a:ext cx="1261884"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7F7F7F"/>
                  </a:solidFill>
                  <a:latin typeface="Arial"/>
                  <a:ea typeface="Arial"/>
                  <a:cs typeface="Arial"/>
                  <a:sym typeface="Arial"/>
                </a:rPr>
                <a:t>OPTION 5</a:t>
              </a:r>
              <a:endParaRPr b="0" i="0" sz="1400" u="none" cap="none" strike="noStrike">
                <a:solidFill>
                  <a:srgbClr val="000000"/>
                </a:solidFill>
                <a:latin typeface="Arial"/>
                <a:ea typeface="Arial"/>
                <a:cs typeface="Arial"/>
                <a:sym typeface="Arial"/>
              </a:endParaRPr>
            </a:p>
          </p:txBody>
        </p:sp>
      </p:grpSp>
      <p:sp>
        <p:nvSpPr>
          <p:cNvPr id="765" name="Google Shape;765;p19"/>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0" name="Shape 770"/>
        <p:cNvGrpSpPr/>
        <p:nvPr/>
      </p:nvGrpSpPr>
      <p:grpSpPr>
        <a:xfrm>
          <a:off x="0" y="0"/>
          <a:ext cx="0" cy="0"/>
          <a:chOff x="0" y="0"/>
          <a:chExt cx="0" cy="0"/>
        </a:xfrm>
      </p:grpSpPr>
      <p:sp>
        <p:nvSpPr>
          <p:cNvPr id="771" name="Google Shape;771;p20"/>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772" name="Google Shape;772;p20"/>
          <p:cNvSpPr txBox="1"/>
          <p:nvPr>
            <p:ph idx="12" type="sldNum"/>
          </p:nvPr>
        </p:nvSpPr>
        <p:spPr>
          <a:xfrm>
            <a:off x="11146645" y="6311903"/>
            <a:ext cx="441788" cy="22701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773" name="Google Shape;773;p20"/>
          <p:cNvSpPr txBox="1"/>
          <p:nvPr/>
        </p:nvSpPr>
        <p:spPr>
          <a:xfrm>
            <a:off x="2875242" y="3845436"/>
            <a:ext cx="1916349" cy="119274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400"/>
              <a:buFont typeface="Arial"/>
              <a:buNone/>
            </a:pPr>
            <a:r>
              <a:rPr b="0" i="0" lang="en-US" sz="2400" u="none" cap="none" strike="noStrike">
                <a:solidFill>
                  <a:schemeClr val="dk2"/>
                </a:solidFill>
                <a:latin typeface="Arial"/>
                <a:ea typeface="Arial"/>
                <a:cs typeface="Arial"/>
                <a:sym typeface="Arial"/>
              </a:rPr>
              <a:t>Enter your title here</a:t>
            </a:r>
            <a:endParaRPr b="0" i="0" sz="1400" u="none" cap="none" strike="noStrike">
              <a:solidFill>
                <a:srgbClr val="000000"/>
              </a:solidFill>
              <a:latin typeface="Arial"/>
              <a:ea typeface="Arial"/>
              <a:cs typeface="Arial"/>
              <a:sym typeface="Arial"/>
            </a:endParaRPr>
          </a:p>
        </p:txBody>
      </p:sp>
      <p:sp>
        <p:nvSpPr>
          <p:cNvPr id="774" name="Google Shape;774;p20"/>
          <p:cNvSpPr txBox="1"/>
          <p:nvPr/>
        </p:nvSpPr>
        <p:spPr>
          <a:xfrm>
            <a:off x="815274" y="3845436"/>
            <a:ext cx="1916349" cy="119274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400"/>
              <a:buFont typeface="Arial"/>
              <a:buNone/>
            </a:pPr>
            <a:r>
              <a:rPr b="0" i="0" lang="en-US" sz="2400" u="none" cap="none" strike="noStrike">
                <a:solidFill>
                  <a:schemeClr val="dk2"/>
                </a:solidFill>
                <a:latin typeface="Arial"/>
                <a:ea typeface="Arial"/>
                <a:cs typeface="Arial"/>
                <a:sym typeface="Arial"/>
              </a:rPr>
              <a:t>Enter your title here</a:t>
            </a:r>
            <a:endParaRPr b="0" i="0" sz="1400" u="none" cap="none" strike="noStrike">
              <a:solidFill>
                <a:srgbClr val="000000"/>
              </a:solidFill>
              <a:latin typeface="Arial"/>
              <a:ea typeface="Arial"/>
              <a:cs typeface="Arial"/>
              <a:sym typeface="Arial"/>
            </a:endParaRPr>
          </a:p>
        </p:txBody>
      </p:sp>
      <p:sp>
        <p:nvSpPr>
          <p:cNvPr id="775" name="Google Shape;775;p20"/>
          <p:cNvSpPr txBox="1"/>
          <p:nvPr/>
        </p:nvSpPr>
        <p:spPr>
          <a:xfrm>
            <a:off x="6995178" y="3845436"/>
            <a:ext cx="1916349" cy="119274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400"/>
              <a:buFont typeface="Arial"/>
              <a:buNone/>
            </a:pPr>
            <a:r>
              <a:rPr b="0" i="0" lang="en-US" sz="2400" u="none" cap="none" strike="noStrike">
                <a:solidFill>
                  <a:schemeClr val="dk2"/>
                </a:solidFill>
                <a:latin typeface="Arial"/>
                <a:ea typeface="Arial"/>
                <a:cs typeface="Arial"/>
                <a:sym typeface="Arial"/>
              </a:rPr>
              <a:t>Enter your title here</a:t>
            </a:r>
            <a:endParaRPr b="0" i="0" sz="1400" u="none" cap="none" strike="noStrike">
              <a:solidFill>
                <a:srgbClr val="000000"/>
              </a:solidFill>
              <a:latin typeface="Arial"/>
              <a:ea typeface="Arial"/>
              <a:cs typeface="Arial"/>
              <a:sym typeface="Arial"/>
            </a:endParaRPr>
          </a:p>
        </p:txBody>
      </p:sp>
      <p:sp>
        <p:nvSpPr>
          <p:cNvPr id="776" name="Google Shape;776;p20"/>
          <p:cNvSpPr txBox="1"/>
          <p:nvPr/>
        </p:nvSpPr>
        <p:spPr>
          <a:xfrm>
            <a:off x="4935210" y="3845436"/>
            <a:ext cx="1916349" cy="119274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400"/>
              <a:buFont typeface="Arial"/>
              <a:buNone/>
            </a:pPr>
            <a:r>
              <a:rPr b="0" i="0" lang="en-US" sz="2400" u="none" cap="none" strike="noStrike">
                <a:solidFill>
                  <a:schemeClr val="dk2"/>
                </a:solidFill>
                <a:latin typeface="Arial"/>
                <a:ea typeface="Arial"/>
                <a:cs typeface="Arial"/>
                <a:sym typeface="Arial"/>
              </a:rPr>
              <a:t>Enter your title here</a:t>
            </a:r>
            <a:endParaRPr b="0" i="0" sz="1400" u="none" cap="none" strike="noStrike">
              <a:solidFill>
                <a:srgbClr val="000000"/>
              </a:solidFill>
              <a:latin typeface="Arial"/>
              <a:ea typeface="Arial"/>
              <a:cs typeface="Arial"/>
              <a:sym typeface="Arial"/>
            </a:endParaRPr>
          </a:p>
        </p:txBody>
      </p:sp>
      <p:sp>
        <p:nvSpPr>
          <p:cNvPr id="777" name="Google Shape;777;p20"/>
          <p:cNvSpPr/>
          <p:nvPr/>
        </p:nvSpPr>
        <p:spPr>
          <a:xfrm>
            <a:off x="1182285" y="2047164"/>
            <a:ext cx="1182327" cy="1264949"/>
          </a:xfrm>
          <a:prstGeom prst="roundRect">
            <a:avLst>
              <a:gd fmla="val 16667" name="adj"/>
            </a:avLst>
          </a:prstGeom>
          <a:solidFill>
            <a:schemeClr val="lt2"/>
          </a:solidFill>
          <a:ln cap="flat" cmpd="sng" w="25400">
            <a:solidFill>
              <a:srgbClr val="D09D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1</a:t>
            </a:r>
            <a:endParaRPr b="0" i="0" sz="1400" u="none" cap="none" strike="noStrike">
              <a:solidFill>
                <a:srgbClr val="000000"/>
              </a:solidFill>
              <a:latin typeface="Arial"/>
              <a:ea typeface="Arial"/>
              <a:cs typeface="Arial"/>
              <a:sym typeface="Arial"/>
            </a:endParaRPr>
          </a:p>
        </p:txBody>
      </p:sp>
      <p:sp>
        <p:nvSpPr>
          <p:cNvPr id="778" name="Google Shape;778;p20"/>
          <p:cNvSpPr/>
          <p:nvPr/>
        </p:nvSpPr>
        <p:spPr>
          <a:xfrm rot="5400000">
            <a:off x="2467106" y="2358401"/>
            <a:ext cx="701096" cy="505231"/>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779" name="Google Shape;779;p20"/>
          <p:cNvSpPr/>
          <p:nvPr/>
        </p:nvSpPr>
        <p:spPr>
          <a:xfrm>
            <a:off x="3242253" y="2047164"/>
            <a:ext cx="1182327" cy="1264949"/>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dk2"/>
                </a:solidFill>
                <a:latin typeface="Arial"/>
                <a:ea typeface="Arial"/>
                <a:cs typeface="Arial"/>
                <a:sym typeface="Arial"/>
              </a:rPr>
              <a:t>2</a:t>
            </a:r>
            <a:endParaRPr b="0" i="0" sz="1400" u="none" cap="none" strike="noStrike">
              <a:solidFill>
                <a:srgbClr val="000000"/>
              </a:solidFill>
              <a:latin typeface="Arial"/>
              <a:ea typeface="Arial"/>
              <a:cs typeface="Arial"/>
              <a:sym typeface="Arial"/>
            </a:endParaRPr>
          </a:p>
        </p:txBody>
      </p:sp>
      <p:sp>
        <p:nvSpPr>
          <p:cNvPr id="780" name="Google Shape;780;p20"/>
          <p:cNvSpPr/>
          <p:nvPr/>
        </p:nvSpPr>
        <p:spPr>
          <a:xfrm rot="5400000">
            <a:off x="4543904" y="2358401"/>
            <a:ext cx="701096" cy="505231"/>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781" name="Google Shape;781;p20"/>
          <p:cNvSpPr/>
          <p:nvPr/>
        </p:nvSpPr>
        <p:spPr>
          <a:xfrm>
            <a:off x="5302221" y="2047164"/>
            <a:ext cx="1182327" cy="1264949"/>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dk2"/>
                </a:solidFill>
                <a:latin typeface="Arial"/>
                <a:ea typeface="Arial"/>
                <a:cs typeface="Arial"/>
                <a:sym typeface="Arial"/>
              </a:rPr>
              <a:t>3</a:t>
            </a:r>
            <a:endParaRPr b="0" i="0" sz="1400" u="none" cap="none" strike="noStrike">
              <a:solidFill>
                <a:srgbClr val="000000"/>
              </a:solidFill>
              <a:latin typeface="Arial"/>
              <a:ea typeface="Arial"/>
              <a:cs typeface="Arial"/>
              <a:sym typeface="Arial"/>
            </a:endParaRPr>
          </a:p>
        </p:txBody>
      </p:sp>
      <p:sp>
        <p:nvSpPr>
          <p:cNvPr id="782" name="Google Shape;782;p20"/>
          <p:cNvSpPr/>
          <p:nvPr/>
        </p:nvSpPr>
        <p:spPr>
          <a:xfrm rot="5400000">
            <a:off x="6612718" y="2358401"/>
            <a:ext cx="701096" cy="505231"/>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783" name="Google Shape;783;p20"/>
          <p:cNvSpPr/>
          <p:nvPr/>
        </p:nvSpPr>
        <p:spPr>
          <a:xfrm>
            <a:off x="7362189" y="2047164"/>
            <a:ext cx="1182327" cy="1264949"/>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dk2"/>
                </a:solidFill>
                <a:latin typeface="Arial"/>
                <a:ea typeface="Arial"/>
                <a:cs typeface="Arial"/>
                <a:sym typeface="Arial"/>
              </a:rPr>
              <a:t>4</a:t>
            </a:r>
            <a:endParaRPr b="0" i="0" sz="1400" u="none" cap="none" strike="noStrike">
              <a:solidFill>
                <a:srgbClr val="000000"/>
              </a:solidFill>
              <a:latin typeface="Arial"/>
              <a:ea typeface="Arial"/>
              <a:cs typeface="Arial"/>
              <a:sym typeface="Arial"/>
            </a:endParaRPr>
          </a:p>
        </p:txBody>
      </p:sp>
      <p:sp>
        <p:nvSpPr>
          <p:cNvPr id="784" name="Google Shape;784;p20"/>
          <p:cNvSpPr/>
          <p:nvPr/>
        </p:nvSpPr>
        <p:spPr>
          <a:xfrm rot="5400000">
            <a:off x="8658712" y="2358401"/>
            <a:ext cx="701096" cy="505231"/>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785" name="Google Shape;785;p20"/>
          <p:cNvSpPr/>
          <p:nvPr/>
        </p:nvSpPr>
        <p:spPr>
          <a:xfrm>
            <a:off x="9422157" y="2047164"/>
            <a:ext cx="1182327" cy="1264949"/>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dk2"/>
                </a:solidFill>
                <a:latin typeface="Arial"/>
                <a:ea typeface="Arial"/>
                <a:cs typeface="Arial"/>
                <a:sym typeface="Arial"/>
              </a:rPr>
              <a:t>5</a:t>
            </a:r>
            <a:endParaRPr b="0" i="0" sz="1400" u="none" cap="none" strike="noStrike">
              <a:solidFill>
                <a:srgbClr val="000000"/>
              </a:solidFill>
              <a:latin typeface="Arial"/>
              <a:ea typeface="Arial"/>
              <a:cs typeface="Arial"/>
              <a:sym typeface="Arial"/>
            </a:endParaRPr>
          </a:p>
        </p:txBody>
      </p:sp>
      <p:sp>
        <p:nvSpPr>
          <p:cNvPr id="786" name="Google Shape;786;p20"/>
          <p:cNvSpPr txBox="1"/>
          <p:nvPr/>
        </p:nvSpPr>
        <p:spPr>
          <a:xfrm>
            <a:off x="9055146" y="3845436"/>
            <a:ext cx="1916349" cy="119274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400"/>
              <a:buFont typeface="Arial"/>
              <a:buNone/>
            </a:pPr>
            <a:r>
              <a:rPr b="0" i="0" lang="en-US" sz="2400" u="none" cap="none" strike="noStrike">
                <a:solidFill>
                  <a:schemeClr val="dk2"/>
                </a:solidFill>
                <a:latin typeface="Arial"/>
                <a:ea typeface="Arial"/>
                <a:cs typeface="Arial"/>
                <a:sym typeface="Arial"/>
              </a:rPr>
              <a:t>Enter your title here</a:t>
            </a:r>
            <a:endParaRPr b="0" i="0" sz="1400" u="none" cap="none" strike="noStrike">
              <a:solidFill>
                <a:srgbClr val="000000"/>
              </a:solidFill>
              <a:latin typeface="Arial"/>
              <a:ea typeface="Arial"/>
              <a:cs typeface="Arial"/>
              <a:sym typeface="Arial"/>
            </a:endParaRPr>
          </a:p>
        </p:txBody>
      </p:sp>
      <p:sp>
        <p:nvSpPr>
          <p:cNvPr id="787" name="Google Shape;787;p20"/>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2" name="Shape 792"/>
        <p:cNvGrpSpPr/>
        <p:nvPr/>
      </p:nvGrpSpPr>
      <p:grpSpPr>
        <a:xfrm>
          <a:off x="0" y="0"/>
          <a:ext cx="0" cy="0"/>
          <a:chOff x="0" y="0"/>
          <a:chExt cx="0" cy="0"/>
        </a:xfrm>
      </p:grpSpPr>
      <p:graphicFrame>
        <p:nvGraphicFramePr>
          <p:cNvPr id="793" name="Google Shape;793;p21"/>
          <p:cNvGraphicFramePr/>
          <p:nvPr/>
        </p:nvGraphicFramePr>
        <p:xfrm>
          <a:off x="332663" y="1806421"/>
          <a:ext cx="1265896" cy="1452033"/>
        </p:xfrm>
        <a:graphic>
          <a:graphicData uri="http://schemas.openxmlformats.org/drawingml/2006/chart">
            <c:chart r:id="rId3"/>
          </a:graphicData>
        </a:graphic>
      </p:graphicFrame>
      <p:graphicFrame>
        <p:nvGraphicFramePr>
          <p:cNvPr id="794" name="Google Shape;794;p21"/>
          <p:cNvGraphicFramePr/>
          <p:nvPr/>
        </p:nvGraphicFramePr>
        <p:xfrm>
          <a:off x="332662" y="4032683"/>
          <a:ext cx="1265896" cy="1452033"/>
        </p:xfrm>
        <a:graphic>
          <a:graphicData uri="http://schemas.openxmlformats.org/drawingml/2006/chart">
            <c:chart r:id="rId4"/>
          </a:graphicData>
        </a:graphic>
      </p:graphicFrame>
      <p:sp>
        <p:nvSpPr>
          <p:cNvPr id="795" name="Google Shape;795;p21"/>
          <p:cNvSpPr/>
          <p:nvPr/>
        </p:nvSpPr>
        <p:spPr>
          <a:xfrm>
            <a:off x="1598559" y="2070771"/>
            <a:ext cx="3946788"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This is a sample text. You can replace Enter your text here. </a:t>
            </a:r>
            <a:endParaRPr b="0" i="0" sz="2000" u="none" cap="none" strike="noStrike">
              <a:solidFill>
                <a:schemeClr val="dk1"/>
              </a:solidFill>
              <a:latin typeface="Arial"/>
              <a:ea typeface="Arial"/>
              <a:cs typeface="Arial"/>
              <a:sym typeface="Arial"/>
            </a:endParaRPr>
          </a:p>
        </p:txBody>
      </p:sp>
      <p:sp>
        <p:nvSpPr>
          <p:cNvPr id="796" name="Google Shape;796;p21"/>
          <p:cNvSpPr/>
          <p:nvPr/>
        </p:nvSpPr>
        <p:spPr>
          <a:xfrm>
            <a:off x="1598558" y="4297033"/>
            <a:ext cx="3946789"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This is a sample text. You can replace Enter your text here. </a:t>
            </a:r>
            <a:endParaRPr b="0" i="0" sz="2000" u="none" cap="none" strike="noStrike">
              <a:solidFill>
                <a:schemeClr val="dk1"/>
              </a:solidFill>
              <a:latin typeface="Arial"/>
              <a:ea typeface="Arial"/>
              <a:cs typeface="Arial"/>
              <a:sym typeface="Arial"/>
            </a:endParaRPr>
          </a:p>
        </p:txBody>
      </p:sp>
      <p:graphicFrame>
        <p:nvGraphicFramePr>
          <p:cNvPr id="797" name="Google Shape;797;p21"/>
          <p:cNvGraphicFramePr/>
          <p:nvPr/>
        </p:nvGraphicFramePr>
        <p:xfrm>
          <a:off x="6764685" y="1898180"/>
          <a:ext cx="1265896" cy="1452033"/>
        </p:xfrm>
        <a:graphic>
          <a:graphicData uri="http://schemas.openxmlformats.org/drawingml/2006/chart">
            <c:chart r:id="rId5"/>
          </a:graphicData>
        </a:graphic>
      </p:graphicFrame>
      <p:graphicFrame>
        <p:nvGraphicFramePr>
          <p:cNvPr id="798" name="Google Shape;798;p21"/>
          <p:cNvGraphicFramePr/>
          <p:nvPr/>
        </p:nvGraphicFramePr>
        <p:xfrm>
          <a:off x="6764685" y="4076229"/>
          <a:ext cx="1265896" cy="1452033"/>
        </p:xfrm>
        <a:graphic>
          <a:graphicData uri="http://schemas.openxmlformats.org/drawingml/2006/chart">
            <c:chart r:id="rId6"/>
          </a:graphicData>
        </a:graphic>
      </p:graphicFrame>
      <p:sp>
        <p:nvSpPr>
          <p:cNvPr id="799" name="Google Shape;799;p21"/>
          <p:cNvSpPr/>
          <p:nvPr/>
        </p:nvSpPr>
        <p:spPr>
          <a:xfrm>
            <a:off x="8193950" y="2162530"/>
            <a:ext cx="3870352"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This is a sample text. You can replace Enter your text here. </a:t>
            </a:r>
            <a:endParaRPr b="0" i="0" sz="2000" u="none" cap="none" strike="noStrike">
              <a:solidFill>
                <a:schemeClr val="dk1"/>
              </a:solidFill>
              <a:latin typeface="Arial"/>
              <a:ea typeface="Arial"/>
              <a:cs typeface="Arial"/>
              <a:sym typeface="Arial"/>
            </a:endParaRPr>
          </a:p>
        </p:txBody>
      </p:sp>
      <p:sp>
        <p:nvSpPr>
          <p:cNvPr id="800" name="Google Shape;800;p21"/>
          <p:cNvSpPr/>
          <p:nvPr/>
        </p:nvSpPr>
        <p:spPr>
          <a:xfrm>
            <a:off x="8193951" y="4340579"/>
            <a:ext cx="3870351"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This is a sample text. You can replace Enter your text here. </a:t>
            </a:r>
            <a:endParaRPr b="0" i="0" sz="2000" u="none" cap="none" strike="noStrike">
              <a:solidFill>
                <a:schemeClr val="dk1"/>
              </a:solidFill>
              <a:latin typeface="Arial"/>
              <a:ea typeface="Arial"/>
              <a:cs typeface="Arial"/>
              <a:sym typeface="Arial"/>
            </a:endParaRPr>
          </a:p>
        </p:txBody>
      </p:sp>
      <p:sp>
        <p:nvSpPr>
          <p:cNvPr id="801" name="Google Shape;801;p21"/>
          <p:cNvSpPr/>
          <p:nvPr/>
        </p:nvSpPr>
        <p:spPr>
          <a:xfrm>
            <a:off x="528396" y="2270826"/>
            <a:ext cx="8516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72</a:t>
            </a:r>
            <a:r>
              <a:rPr b="0" baseline="30000" i="0" lang="en-US" sz="2800" u="none" cap="none" strike="noStrike">
                <a:solidFill>
                  <a:schemeClr val="lt1"/>
                </a:solidFill>
                <a:latin typeface="Arial"/>
                <a:ea typeface="Arial"/>
                <a:cs typeface="Arial"/>
                <a:sym typeface="Arial"/>
              </a:rPr>
              <a:t>%</a:t>
            </a:r>
            <a:endParaRPr b="0" baseline="30000" i="0" sz="2800" u="none" cap="none" strike="noStrike">
              <a:solidFill>
                <a:schemeClr val="lt1"/>
              </a:solidFill>
              <a:latin typeface="Arial"/>
              <a:ea typeface="Arial"/>
              <a:cs typeface="Arial"/>
              <a:sym typeface="Arial"/>
            </a:endParaRPr>
          </a:p>
        </p:txBody>
      </p:sp>
      <p:sp>
        <p:nvSpPr>
          <p:cNvPr id="802" name="Google Shape;802;p21"/>
          <p:cNvSpPr/>
          <p:nvPr/>
        </p:nvSpPr>
        <p:spPr>
          <a:xfrm>
            <a:off x="539772" y="4497088"/>
            <a:ext cx="8516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57</a:t>
            </a:r>
            <a:r>
              <a:rPr b="0" baseline="30000" i="0" lang="en-US" sz="2800" u="none" cap="none" strike="noStrike">
                <a:solidFill>
                  <a:schemeClr val="lt1"/>
                </a:solidFill>
                <a:latin typeface="Arial"/>
                <a:ea typeface="Arial"/>
                <a:cs typeface="Arial"/>
                <a:sym typeface="Arial"/>
              </a:rPr>
              <a:t>%</a:t>
            </a:r>
            <a:endParaRPr b="0" baseline="30000" i="0" sz="2800" u="none" cap="none" strike="noStrike">
              <a:solidFill>
                <a:schemeClr val="lt1"/>
              </a:solidFill>
              <a:latin typeface="Arial"/>
              <a:ea typeface="Arial"/>
              <a:cs typeface="Arial"/>
              <a:sym typeface="Arial"/>
            </a:endParaRPr>
          </a:p>
        </p:txBody>
      </p:sp>
      <p:sp>
        <p:nvSpPr>
          <p:cNvPr id="803" name="Google Shape;803;p21"/>
          <p:cNvSpPr/>
          <p:nvPr/>
        </p:nvSpPr>
        <p:spPr>
          <a:xfrm>
            <a:off x="6998472" y="2362585"/>
            <a:ext cx="8516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35</a:t>
            </a:r>
            <a:r>
              <a:rPr b="0" baseline="30000" i="0" lang="en-US" sz="2800" u="none" cap="none" strike="noStrike">
                <a:solidFill>
                  <a:schemeClr val="lt1"/>
                </a:solidFill>
                <a:latin typeface="Arial"/>
                <a:ea typeface="Arial"/>
                <a:cs typeface="Arial"/>
                <a:sym typeface="Arial"/>
              </a:rPr>
              <a:t>%</a:t>
            </a:r>
            <a:endParaRPr b="0" baseline="30000" i="0" sz="2800" u="none" cap="none" strike="noStrike">
              <a:solidFill>
                <a:schemeClr val="lt1"/>
              </a:solidFill>
              <a:latin typeface="Arial"/>
              <a:ea typeface="Arial"/>
              <a:cs typeface="Arial"/>
              <a:sym typeface="Arial"/>
            </a:endParaRPr>
          </a:p>
        </p:txBody>
      </p:sp>
      <p:sp>
        <p:nvSpPr>
          <p:cNvPr id="804" name="Google Shape;804;p21"/>
          <p:cNvSpPr/>
          <p:nvPr/>
        </p:nvSpPr>
        <p:spPr>
          <a:xfrm>
            <a:off x="6971795" y="4540634"/>
            <a:ext cx="8516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82</a:t>
            </a:r>
            <a:r>
              <a:rPr b="0" baseline="30000" i="0" lang="en-US" sz="2800" u="none" cap="none" strike="noStrike">
                <a:solidFill>
                  <a:schemeClr val="lt1"/>
                </a:solidFill>
                <a:latin typeface="Arial"/>
                <a:ea typeface="Arial"/>
                <a:cs typeface="Arial"/>
                <a:sym typeface="Arial"/>
              </a:rPr>
              <a:t>%</a:t>
            </a:r>
            <a:endParaRPr b="0" baseline="30000" i="0" sz="2800" u="none" cap="none" strike="noStrike">
              <a:solidFill>
                <a:schemeClr val="lt1"/>
              </a:solidFill>
              <a:latin typeface="Arial"/>
              <a:ea typeface="Arial"/>
              <a:cs typeface="Arial"/>
              <a:sym typeface="Arial"/>
            </a:endParaRPr>
          </a:p>
        </p:txBody>
      </p:sp>
      <p:sp>
        <p:nvSpPr>
          <p:cNvPr id="805" name="Google Shape;805;p21"/>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806" name="Google Shape;806;p21"/>
          <p:cNvSpPr txBox="1"/>
          <p:nvPr>
            <p:ph idx="12" type="sldNum"/>
          </p:nvPr>
        </p:nvSpPr>
        <p:spPr>
          <a:xfrm>
            <a:off x="11167193" y="6218236"/>
            <a:ext cx="421240" cy="365125"/>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807" name="Google Shape;807;p21"/>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3"/>
          <p:cNvSpPr txBox="1"/>
          <p:nvPr>
            <p:ph type="title"/>
          </p:nvPr>
        </p:nvSpPr>
        <p:spPr>
          <a:xfrm>
            <a:off x="609918" y="254761"/>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105" name="Google Shape;105;p3"/>
          <p:cNvSpPr txBox="1"/>
          <p:nvPr>
            <p:ph idx="1" type="body"/>
          </p:nvPr>
        </p:nvSpPr>
        <p:spPr>
          <a:xfrm>
            <a:off x="609917" y="1600201"/>
            <a:ext cx="5387605" cy="4525963"/>
          </a:xfrm>
          <a:prstGeom prst="rect">
            <a:avLst/>
          </a:prstGeom>
          <a:noFill/>
          <a:ln>
            <a:noFill/>
          </a:ln>
        </p:spPr>
        <p:txBody>
          <a:bodyPr anchorCtr="0" anchor="t" bIns="60975" lIns="121950" spcFirstLastPara="1" rIns="121950" wrap="square" tIns="60975">
            <a:normAutofit/>
          </a:bodyPr>
          <a:lstStyle/>
          <a:p>
            <a:pPr indent="-222376" lvl="0" marL="457326" rtl="0" algn="l">
              <a:lnSpc>
                <a:spcPct val="100000"/>
              </a:lnSpc>
              <a:spcBef>
                <a:spcPts val="0"/>
              </a:spcBef>
              <a:spcAft>
                <a:spcPts val="0"/>
              </a:spcAft>
              <a:buClr>
                <a:schemeClr val="dk2"/>
              </a:buClr>
              <a:buSzPts val="3700"/>
              <a:buNone/>
            </a:pPr>
            <a:r>
              <a:t/>
            </a:r>
            <a:endParaRPr/>
          </a:p>
        </p:txBody>
      </p:sp>
      <p:sp>
        <p:nvSpPr>
          <p:cNvPr id="106" name="Google Shape;106;p3"/>
          <p:cNvSpPr txBox="1"/>
          <p:nvPr>
            <p:ph idx="2" type="body"/>
          </p:nvPr>
        </p:nvSpPr>
        <p:spPr>
          <a:xfrm>
            <a:off x="6200828" y="1600201"/>
            <a:ext cx="5387605" cy="4525963"/>
          </a:xfrm>
          <a:prstGeom prst="rect">
            <a:avLst/>
          </a:prstGeom>
          <a:noFill/>
          <a:ln>
            <a:noFill/>
          </a:ln>
        </p:spPr>
        <p:txBody>
          <a:bodyPr anchorCtr="0" anchor="t" bIns="60975" lIns="121950" spcFirstLastPara="1" rIns="121950" wrap="square" tIns="60975">
            <a:normAutofit/>
          </a:bodyPr>
          <a:lstStyle/>
          <a:p>
            <a:pPr indent="-222376" lvl="0" marL="457326" rtl="0" algn="l">
              <a:lnSpc>
                <a:spcPct val="100000"/>
              </a:lnSpc>
              <a:spcBef>
                <a:spcPts val="0"/>
              </a:spcBef>
              <a:spcAft>
                <a:spcPts val="0"/>
              </a:spcAft>
              <a:buClr>
                <a:schemeClr val="dk2"/>
              </a:buClr>
              <a:buSzPts val="3700"/>
              <a:buNone/>
            </a:pPr>
            <a:r>
              <a:t/>
            </a:r>
            <a:endParaRPr/>
          </a:p>
        </p:txBody>
      </p:sp>
      <p:sp>
        <p:nvSpPr>
          <p:cNvPr id="107" name="Google Shape;107;p3"/>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a:t>
            </a:r>
            <a:r>
              <a:rPr lang="en-US"/>
              <a:t>Copyright</a:t>
            </a:r>
            <a:r>
              <a:rPr lang="en-US"/>
              <a:t> Statement (if needed, else delete this line)</a:t>
            </a:r>
            <a:endParaRPr/>
          </a:p>
        </p:txBody>
      </p:sp>
      <p:sp>
        <p:nvSpPr>
          <p:cNvPr id="108" name="Google Shape;108;p3"/>
          <p:cNvSpPr txBox="1"/>
          <p:nvPr>
            <p:ph idx="12" type="sldNum"/>
          </p:nvPr>
        </p:nvSpPr>
        <p:spPr>
          <a:xfrm>
            <a:off x="11486508" y="6373547"/>
            <a:ext cx="369052" cy="347929"/>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2" name="Shape 812"/>
        <p:cNvGrpSpPr/>
        <p:nvPr/>
      </p:nvGrpSpPr>
      <p:grpSpPr>
        <a:xfrm>
          <a:off x="0" y="0"/>
          <a:ext cx="0" cy="0"/>
          <a:chOff x="0" y="0"/>
          <a:chExt cx="0" cy="0"/>
        </a:xfrm>
      </p:grpSpPr>
      <p:grpSp>
        <p:nvGrpSpPr>
          <p:cNvPr id="813" name="Google Shape;813;p22"/>
          <p:cNvGrpSpPr/>
          <p:nvPr/>
        </p:nvGrpSpPr>
        <p:grpSpPr>
          <a:xfrm>
            <a:off x="3508615" y="1256775"/>
            <a:ext cx="5179534" cy="5616575"/>
            <a:chOff x="3506788" y="1241425"/>
            <a:chExt cx="5176838" cy="5616575"/>
          </a:xfrm>
        </p:grpSpPr>
        <p:sp>
          <p:nvSpPr>
            <p:cNvPr id="814" name="Google Shape;814;p22"/>
            <p:cNvSpPr/>
            <p:nvPr/>
          </p:nvSpPr>
          <p:spPr>
            <a:xfrm>
              <a:off x="4200526" y="5394326"/>
              <a:ext cx="1524000" cy="987950"/>
            </a:xfrm>
            <a:custGeom>
              <a:rect b="b" l="l" r="r" t="t"/>
              <a:pathLst>
                <a:path extrusionOk="0" h="661" w="688">
                  <a:moveTo>
                    <a:pt x="0" y="0"/>
                  </a:moveTo>
                  <a:cubicBezTo>
                    <a:pt x="0" y="246"/>
                    <a:pt x="0" y="246"/>
                    <a:pt x="0" y="246"/>
                  </a:cubicBezTo>
                  <a:cubicBezTo>
                    <a:pt x="0" y="291"/>
                    <a:pt x="37" y="328"/>
                    <a:pt x="82" y="328"/>
                  </a:cubicBezTo>
                  <a:cubicBezTo>
                    <a:pt x="606" y="328"/>
                    <a:pt x="606" y="328"/>
                    <a:pt x="606" y="328"/>
                  </a:cubicBezTo>
                  <a:cubicBezTo>
                    <a:pt x="651" y="328"/>
                    <a:pt x="688" y="364"/>
                    <a:pt x="688" y="409"/>
                  </a:cubicBezTo>
                  <a:cubicBezTo>
                    <a:pt x="688" y="661"/>
                    <a:pt x="688" y="661"/>
                    <a:pt x="688" y="661"/>
                  </a:cubicBezTo>
                </a:path>
              </a:pathLst>
            </a:custGeom>
            <a:noFill/>
            <a:ln cap="flat" cmpd="sng" w="79375">
              <a:solidFill>
                <a:schemeClr val="accen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15" name="Google Shape;815;p22"/>
            <p:cNvSpPr/>
            <p:nvPr/>
          </p:nvSpPr>
          <p:spPr>
            <a:xfrm>
              <a:off x="4165601" y="4892675"/>
              <a:ext cx="69850" cy="300038"/>
            </a:xfrm>
            <a:custGeom>
              <a:rect b="b" l="l" r="r" t="t"/>
              <a:pathLst>
                <a:path extrusionOk="0" h="136" w="32">
                  <a:moveTo>
                    <a:pt x="32" y="0"/>
                  </a:moveTo>
                  <a:cubicBezTo>
                    <a:pt x="0" y="0"/>
                    <a:pt x="0" y="0"/>
                    <a:pt x="0" y="0"/>
                  </a:cubicBezTo>
                  <a:cubicBezTo>
                    <a:pt x="2" y="14"/>
                    <a:pt x="1" y="25"/>
                    <a:pt x="1" y="25"/>
                  </a:cubicBezTo>
                  <a:cubicBezTo>
                    <a:pt x="1" y="136"/>
                    <a:pt x="1" y="136"/>
                    <a:pt x="1" y="136"/>
                  </a:cubicBezTo>
                  <a:cubicBezTo>
                    <a:pt x="30" y="136"/>
                    <a:pt x="30" y="136"/>
                    <a:pt x="30" y="136"/>
                  </a:cubicBezTo>
                  <a:cubicBezTo>
                    <a:pt x="30" y="25"/>
                    <a:pt x="30" y="25"/>
                    <a:pt x="30" y="25"/>
                  </a:cubicBezTo>
                  <a:cubicBezTo>
                    <a:pt x="30" y="25"/>
                    <a:pt x="30" y="14"/>
                    <a:pt x="32" y="0"/>
                  </a:cubicBezTo>
                  <a:close/>
                </a:path>
              </a:pathLst>
            </a:custGeom>
            <a:solidFill>
              <a:srgbClr val="981B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16" name="Google Shape;816;p22"/>
            <p:cNvSpPr/>
            <p:nvPr/>
          </p:nvSpPr>
          <p:spPr>
            <a:xfrm>
              <a:off x="4260851" y="4781550"/>
              <a:ext cx="120650" cy="88900"/>
            </a:xfrm>
            <a:custGeom>
              <a:rect b="b" l="l" r="r" t="t"/>
              <a:pathLst>
                <a:path extrusionOk="0" h="40" w="55">
                  <a:moveTo>
                    <a:pt x="41" y="4"/>
                  </a:moveTo>
                  <a:cubicBezTo>
                    <a:pt x="35" y="1"/>
                    <a:pt x="31" y="0"/>
                    <a:pt x="26" y="0"/>
                  </a:cubicBezTo>
                  <a:cubicBezTo>
                    <a:pt x="10" y="0"/>
                    <a:pt x="3" y="23"/>
                    <a:pt x="0" y="40"/>
                  </a:cubicBezTo>
                  <a:cubicBezTo>
                    <a:pt x="36" y="40"/>
                    <a:pt x="36" y="40"/>
                    <a:pt x="36" y="40"/>
                  </a:cubicBezTo>
                  <a:cubicBezTo>
                    <a:pt x="45" y="40"/>
                    <a:pt x="52" y="35"/>
                    <a:pt x="54" y="28"/>
                  </a:cubicBezTo>
                  <a:cubicBezTo>
                    <a:pt x="55" y="21"/>
                    <a:pt x="53" y="11"/>
                    <a:pt x="41" y="4"/>
                  </a:cubicBezTo>
                  <a:close/>
                </a:path>
              </a:pathLst>
            </a:custGeom>
            <a:solidFill>
              <a:srgbClr val="981B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17" name="Google Shape;817;p22"/>
            <p:cNvSpPr/>
            <p:nvPr/>
          </p:nvSpPr>
          <p:spPr>
            <a:xfrm>
              <a:off x="4016376" y="4781550"/>
              <a:ext cx="123825" cy="88900"/>
            </a:xfrm>
            <a:custGeom>
              <a:rect b="b" l="l" r="r" t="t"/>
              <a:pathLst>
                <a:path extrusionOk="0" h="40" w="56">
                  <a:moveTo>
                    <a:pt x="30" y="0"/>
                  </a:moveTo>
                  <a:cubicBezTo>
                    <a:pt x="25" y="0"/>
                    <a:pt x="21" y="1"/>
                    <a:pt x="15" y="4"/>
                  </a:cubicBezTo>
                  <a:cubicBezTo>
                    <a:pt x="3" y="11"/>
                    <a:pt x="0" y="21"/>
                    <a:pt x="2" y="28"/>
                  </a:cubicBezTo>
                  <a:cubicBezTo>
                    <a:pt x="4" y="35"/>
                    <a:pt x="11" y="40"/>
                    <a:pt x="20" y="40"/>
                  </a:cubicBezTo>
                  <a:cubicBezTo>
                    <a:pt x="56" y="40"/>
                    <a:pt x="56" y="40"/>
                    <a:pt x="56" y="40"/>
                  </a:cubicBezTo>
                  <a:cubicBezTo>
                    <a:pt x="53" y="23"/>
                    <a:pt x="46" y="0"/>
                    <a:pt x="30" y="0"/>
                  </a:cubicBezTo>
                  <a:close/>
                </a:path>
              </a:pathLst>
            </a:custGeom>
            <a:solidFill>
              <a:srgbClr val="981B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18" name="Google Shape;818;p22"/>
            <p:cNvSpPr/>
            <p:nvPr/>
          </p:nvSpPr>
          <p:spPr>
            <a:xfrm>
              <a:off x="3867151" y="4454525"/>
              <a:ext cx="658813" cy="968375"/>
            </a:xfrm>
            <a:custGeom>
              <a:rect b="b" l="l" r="r" t="t"/>
              <a:pathLst>
                <a:path extrusionOk="0" h="438" w="297">
                  <a:moveTo>
                    <a:pt x="139" y="6"/>
                  </a:moveTo>
                  <a:cubicBezTo>
                    <a:pt x="67" y="11"/>
                    <a:pt x="8" y="70"/>
                    <a:pt x="3" y="142"/>
                  </a:cubicBezTo>
                  <a:cubicBezTo>
                    <a:pt x="0" y="189"/>
                    <a:pt x="18" y="232"/>
                    <a:pt x="50" y="261"/>
                  </a:cubicBezTo>
                  <a:cubicBezTo>
                    <a:pt x="72" y="282"/>
                    <a:pt x="86" y="311"/>
                    <a:pt x="86" y="342"/>
                  </a:cubicBezTo>
                  <a:cubicBezTo>
                    <a:pt x="86" y="394"/>
                    <a:pt x="86" y="394"/>
                    <a:pt x="86" y="394"/>
                  </a:cubicBezTo>
                  <a:cubicBezTo>
                    <a:pt x="86" y="405"/>
                    <a:pt x="94" y="414"/>
                    <a:pt x="105" y="414"/>
                  </a:cubicBezTo>
                  <a:cubicBezTo>
                    <a:pt x="116" y="414"/>
                    <a:pt x="116" y="414"/>
                    <a:pt x="116" y="414"/>
                  </a:cubicBezTo>
                  <a:cubicBezTo>
                    <a:pt x="121" y="428"/>
                    <a:pt x="134" y="438"/>
                    <a:pt x="150" y="438"/>
                  </a:cubicBezTo>
                  <a:cubicBezTo>
                    <a:pt x="166" y="438"/>
                    <a:pt x="179" y="428"/>
                    <a:pt x="184" y="414"/>
                  </a:cubicBezTo>
                  <a:cubicBezTo>
                    <a:pt x="195" y="414"/>
                    <a:pt x="195" y="414"/>
                    <a:pt x="195" y="414"/>
                  </a:cubicBezTo>
                  <a:cubicBezTo>
                    <a:pt x="205" y="414"/>
                    <a:pt x="214" y="405"/>
                    <a:pt x="214" y="394"/>
                  </a:cubicBezTo>
                  <a:cubicBezTo>
                    <a:pt x="214" y="342"/>
                    <a:pt x="214" y="342"/>
                    <a:pt x="214" y="342"/>
                  </a:cubicBezTo>
                  <a:cubicBezTo>
                    <a:pt x="214" y="311"/>
                    <a:pt x="227" y="282"/>
                    <a:pt x="249" y="261"/>
                  </a:cubicBezTo>
                  <a:cubicBezTo>
                    <a:pt x="279" y="235"/>
                    <a:pt x="297" y="196"/>
                    <a:pt x="297" y="153"/>
                  </a:cubicBezTo>
                  <a:cubicBezTo>
                    <a:pt x="297" y="68"/>
                    <a:pt x="225" y="0"/>
                    <a:pt x="139" y="6"/>
                  </a:cubicBezTo>
                  <a:close/>
                  <a:moveTo>
                    <a:pt x="240" y="178"/>
                  </a:moveTo>
                  <a:cubicBezTo>
                    <a:pt x="237" y="190"/>
                    <a:pt x="226" y="198"/>
                    <a:pt x="213" y="198"/>
                  </a:cubicBezTo>
                  <a:cubicBezTo>
                    <a:pt x="176" y="198"/>
                    <a:pt x="176" y="198"/>
                    <a:pt x="176" y="198"/>
                  </a:cubicBezTo>
                  <a:cubicBezTo>
                    <a:pt x="174" y="212"/>
                    <a:pt x="174" y="223"/>
                    <a:pt x="174" y="223"/>
                  </a:cubicBezTo>
                  <a:cubicBezTo>
                    <a:pt x="174" y="334"/>
                    <a:pt x="174" y="334"/>
                    <a:pt x="174" y="334"/>
                  </a:cubicBezTo>
                  <a:cubicBezTo>
                    <a:pt x="197" y="334"/>
                    <a:pt x="197" y="334"/>
                    <a:pt x="197" y="334"/>
                  </a:cubicBezTo>
                  <a:cubicBezTo>
                    <a:pt x="200" y="334"/>
                    <a:pt x="202" y="336"/>
                    <a:pt x="202" y="338"/>
                  </a:cubicBezTo>
                  <a:cubicBezTo>
                    <a:pt x="202" y="341"/>
                    <a:pt x="200" y="343"/>
                    <a:pt x="197" y="343"/>
                  </a:cubicBezTo>
                  <a:cubicBezTo>
                    <a:pt x="141" y="343"/>
                    <a:pt x="141" y="343"/>
                    <a:pt x="141" y="343"/>
                  </a:cubicBezTo>
                  <a:cubicBezTo>
                    <a:pt x="199" y="358"/>
                    <a:pt x="199" y="358"/>
                    <a:pt x="199" y="358"/>
                  </a:cubicBezTo>
                  <a:cubicBezTo>
                    <a:pt x="201" y="359"/>
                    <a:pt x="203" y="361"/>
                    <a:pt x="202" y="363"/>
                  </a:cubicBezTo>
                  <a:cubicBezTo>
                    <a:pt x="202" y="366"/>
                    <a:pt x="200" y="368"/>
                    <a:pt x="198" y="368"/>
                  </a:cubicBezTo>
                  <a:cubicBezTo>
                    <a:pt x="141" y="370"/>
                    <a:pt x="141" y="370"/>
                    <a:pt x="141" y="370"/>
                  </a:cubicBezTo>
                  <a:cubicBezTo>
                    <a:pt x="198" y="383"/>
                    <a:pt x="198" y="383"/>
                    <a:pt x="198" y="383"/>
                  </a:cubicBezTo>
                  <a:cubicBezTo>
                    <a:pt x="201" y="383"/>
                    <a:pt x="203" y="385"/>
                    <a:pt x="202" y="388"/>
                  </a:cubicBezTo>
                  <a:cubicBezTo>
                    <a:pt x="202" y="390"/>
                    <a:pt x="200" y="392"/>
                    <a:pt x="197" y="392"/>
                  </a:cubicBezTo>
                  <a:cubicBezTo>
                    <a:pt x="102" y="392"/>
                    <a:pt x="102" y="392"/>
                    <a:pt x="102" y="392"/>
                  </a:cubicBezTo>
                  <a:cubicBezTo>
                    <a:pt x="100" y="392"/>
                    <a:pt x="98" y="390"/>
                    <a:pt x="98" y="387"/>
                  </a:cubicBezTo>
                  <a:cubicBezTo>
                    <a:pt x="98" y="385"/>
                    <a:pt x="100" y="383"/>
                    <a:pt x="102" y="383"/>
                  </a:cubicBezTo>
                  <a:cubicBezTo>
                    <a:pt x="151" y="383"/>
                    <a:pt x="151" y="383"/>
                    <a:pt x="151" y="383"/>
                  </a:cubicBezTo>
                  <a:cubicBezTo>
                    <a:pt x="101" y="372"/>
                    <a:pt x="101" y="372"/>
                    <a:pt x="101" y="372"/>
                  </a:cubicBezTo>
                  <a:cubicBezTo>
                    <a:pt x="99" y="372"/>
                    <a:pt x="97" y="369"/>
                    <a:pt x="98" y="367"/>
                  </a:cubicBezTo>
                  <a:cubicBezTo>
                    <a:pt x="98" y="365"/>
                    <a:pt x="100" y="363"/>
                    <a:pt x="102" y="362"/>
                  </a:cubicBezTo>
                  <a:cubicBezTo>
                    <a:pt x="165" y="360"/>
                    <a:pt x="165" y="360"/>
                    <a:pt x="165" y="360"/>
                  </a:cubicBezTo>
                  <a:cubicBezTo>
                    <a:pt x="101" y="343"/>
                    <a:pt x="101" y="343"/>
                    <a:pt x="101" y="343"/>
                  </a:cubicBezTo>
                  <a:cubicBezTo>
                    <a:pt x="99" y="343"/>
                    <a:pt x="97" y="340"/>
                    <a:pt x="98" y="338"/>
                  </a:cubicBezTo>
                  <a:cubicBezTo>
                    <a:pt x="98" y="335"/>
                    <a:pt x="100" y="334"/>
                    <a:pt x="102" y="334"/>
                  </a:cubicBezTo>
                  <a:cubicBezTo>
                    <a:pt x="126" y="334"/>
                    <a:pt x="126" y="334"/>
                    <a:pt x="126" y="334"/>
                  </a:cubicBezTo>
                  <a:cubicBezTo>
                    <a:pt x="126" y="223"/>
                    <a:pt x="126" y="223"/>
                    <a:pt x="126" y="223"/>
                  </a:cubicBezTo>
                  <a:cubicBezTo>
                    <a:pt x="126" y="223"/>
                    <a:pt x="126" y="212"/>
                    <a:pt x="124" y="198"/>
                  </a:cubicBezTo>
                  <a:cubicBezTo>
                    <a:pt x="87" y="198"/>
                    <a:pt x="87" y="198"/>
                    <a:pt x="87" y="198"/>
                  </a:cubicBezTo>
                  <a:cubicBezTo>
                    <a:pt x="74" y="198"/>
                    <a:pt x="63" y="190"/>
                    <a:pt x="60" y="178"/>
                  </a:cubicBezTo>
                  <a:cubicBezTo>
                    <a:pt x="56" y="165"/>
                    <a:pt x="63" y="151"/>
                    <a:pt x="78" y="144"/>
                  </a:cubicBezTo>
                  <a:cubicBezTo>
                    <a:pt x="84" y="140"/>
                    <a:pt x="91" y="138"/>
                    <a:pt x="97" y="138"/>
                  </a:cubicBezTo>
                  <a:cubicBezTo>
                    <a:pt x="109" y="138"/>
                    <a:pt x="126" y="147"/>
                    <a:pt x="133" y="188"/>
                  </a:cubicBezTo>
                  <a:cubicBezTo>
                    <a:pt x="167" y="188"/>
                    <a:pt x="167" y="188"/>
                    <a:pt x="167" y="188"/>
                  </a:cubicBezTo>
                  <a:cubicBezTo>
                    <a:pt x="174" y="147"/>
                    <a:pt x="191" y="138"/>
                    <a:pt x="203" y="138"/>
                  </a:cubicBezTo>
                  <a:cubicBezTo>
                    <a:pt x="209" y="138"/>
                    <a:pt x="216" y="140"/>
                    <a:pt x="222" y="144"/>
                  </a:cubicBezTo>
                  <a:cubicBezTo>
                    <a:pt x="236" y="151"/>
                    <a:pt x="243" y="165"/>
                    <a:pt x="240" y="178"/>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19" name="Google Shape;819;p22"/>
            <p:cNvSpPr/>
            <p:nvPr/>
          </p:nvSpPr>
          <p:spPr>
            <a:xfrm>
              <a:off x="8056563" y="3081338"/>
              <a:ext cx="627063" cy="730250"/>
            </a:xfrm>
            <a:custGeom>
              <a:rect b="b" l="l" r="r" t="t"/>
              <a:pathLst>
                <a:path extrusionOk="0" h="330" w="283">
                  <a:moveTo>
                    <a:pt x="194" y="330"/>
                  </a:moveTo>
                  <a:cubicBezTo>
                    <a:pt x="89" y="330"/>
                    <a:pt x="89" y="330"/>
                    <a:pt x="89" y="330"/>
                  </a:cubicBezTo>
                  <a:cubicBezTo>
                    <a:pt x="87" y="330"/>
                    <a:pt x="85" y="328"/>
                    <a:pt x="85" y="325"/>
                  </a:cubicBezTo>
                  <a:cubicBezTo>
                    <a:pt x="85" y="324"/>
                    <a:pt x="85" y="323"/>
                    <a:pt x="86" y="322"/>
                  </a:cubicBezTo>
                  <a:cubicBezTo>
                    <a:pt x="85" y="287"/>
                    <a:pt x="64" y="258"/>
                    <a:pt x="43" y="229"/>
                  </a:cubicBezTo>
                  <a:cubicBezTo>
                    <a:pt x="22" y="200"/>
                    <a:pt x="0" y="169"/>
                    <a:pt x="0" y="132"/>
                  </a:cubicBezTo>
                  <a:cubicBezTo>
                    <a:pt x="0" y="68"/>
                    <a:pt x="54" y="0"/>
                    <a:pt x="142" y="0"/>
                  </a:cubicBezTo>
                  <a:cubicBezTo>
                    <a:pt x="177" y="0"/>
                    <a:pt x="213" y="14"/>
                    <a:pt x="240" y="40"/>
                  </a:cubicBezTo>
                  <a:cubicBezTo>
                    <a:pt x="267" y="65"/>
                    <a:pt x="283" y="99"/>
                    <a:pt x="283" y="132"/>
                  </a:cubicBezTo>
                  <a:cubicBezTo>
                    <a:pt x="283" y="169"/>
                    <a:pt x="261" y="200"/>
                    <a:pt x="240" y="229"/>
                  </a:cubicBezTo>
                  <a:cubicBezTo>
                    <a:pt x="219" y="258"/>
                    <a:pt x="199" y="287"/>
                    <a:pt x="197" y="322"/>
                  </a:cubicBezTo>
                  <a:cubicBezTo>
                    <a:pt x="198" y="323"/>
                    <a:pt x="199" y="324"/>
                    <a:pt x="199" y="325"/>
                  </a:cubicBezTo>
                  <a:cubicBezTo>
                    <a:pt x="199" y="328"/>
                    <a:pt x="197" y="330"/>
                    <a:pt x="194" y="330"/>
                  </a:cubicBezTo>
                  <a:close/>
                  <a:moveTo>
                    <a:pt x="95" y="320"/>
                  </a:moveTo>
                  <a:cubicBezTo>
                    <a:pt x="188" y="320"/>
                    <a:pt x="188" y="320"/>
                    <a:pt x="188" y="320"/>
                  </a:cubicBezTo>
                  <a:cubicBezTo>
                    <a:pt x="190" y="283"/>
                    <a:pt x="212" y="253"/>
                    <a:pt x="232" y="224"/>
                  </a:cubicBezTo>
                  <a:cubicBezTo>
                    <a:pt x="254" y="194"/>
                    <a:pt x="274" y="166"/>
                    <a:pt x="274" y="132"/>
                  </a:cubicBezTo>
                  <a:cubicBezTo>
                    <a:pt x="274" y="67"/>
                    <a:pt x="211" y="9"/>
                    <a:pt x="142" y="9"/>
                  </a:cubicBezTo>
                  <a:cubicBezTo>
                    <a:pt x="60" y="9"/>
                    <a:pt x="9" y="73"/>
                    <a:pt x="9" y="132"/>
                  </a:cubicBezTo>
                  <a:cubicBezTo>
                    <a:pt x="9" y="166"/>
                    <a:pt x="30" y="194"/>
                    <a:pt x="51" y="224"/>
                  </a:cubicBezTo>
                  <a:cubicBezTo>
                    <a:pt x="72" y="253"/>
                    <a:pt x="93" y="283"/>
                    <a:pt x="95" y="32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0" name="Google Shape;820;p22"/>
            <p:cNvSpPr/>
            <p:nvPr/>
          </p:nvSpPr>
          <p:spPr>
            <a:xfrm>
              <a:off x="8242301" y="3836988"/>
              <a:ext cx="257175" cy="96838"/>
            </a:xfrm>
            <a:custGeom>
              <a:rect b="b" l="l" r="r" t="t"/>
              <a:pathLst>
                <a:path extrusionOk="0" h="44" w="116">
                  <a:moveTo>
                    <a:pt x="111" y="44"/>
                  </a:moveTo>
                  <a:cubicBezTo>
                    <a:pt x="4" y="44"/>
                    <a:pt x="4" y="44"/>
                    <a:pt x="4" y="44"/>
                  </a:cubicBezTo>
                  <a:cubicBezTo>
                    <a:pt x="2" y="44"/>
                    <a:pt x="0" y="42"/>
                    <a:pt x="0" y="40"/>
                  </a:cubicBezTo>
                  <a:cubicBezTo>
                    <a:pt x="0" y="38"/>
                    <a:pt x="1" y="36"/>
                    <a:pt x="3" y="35"/>
                  </a:cubicBezTo>
                  <a:cubicBezTo>
                    <a:pt x="82" y="9"/>
                    <a:pt x="82" y="9"/>
                    <a:pt x="82" y="9"/>
                  </a:cubicBezTo>
                  <a:cubicBezTo>
                    <a:pt x="4" y="9"/>
                    <a:pt x="4" y="9"/>
                    <a:pt x="4" y="9"/>
                  </a:cubicBezTo>
                  <a:cubicBezTo>
                    <a:pt x="2" y="9"/>
                    <a:pt x="0" y="7"/>
                    <a:pt x="0" y="4"/>
                  </a:cubicBezTo>
                  <a:cubicBezTo>
                    <a:pt x="0" y="2"/>
                    <a:pt x="2" y="0"/>
                    <a:pt x="4" y="0"/>
                  </a:cubicBezTo>
                  <a:cubicBezTo>
                    <a:pt x="111" y="0"/>
                    <a:pt x="111" y="0"/>
                    <a:pt x="111" y="0"/>
                  </a:cubicBezTo>
                  <a:cubicBezTo>
                    <a:pt x="113" y="0"/>
                    <a:pt x="115" y="1"/>
                    <a:pt x="115" y="4"/>
                  </a:cubicBezTo>
                  <a:cubicBezTo>
                    <a:pt x="116" y="6"/>
                    <a:pt x="114" y="8"/>
                    <a:pt x="112" y="9"/>
                  </a:cubicBezTo>
                  <a:cubicBezTo>
                    <a:pt x="33" y="35"/>
                    <a:pt x="33" y="35"/>
                    <a:pt x="33" y="35"/>
                  </a:cubicBezTo>
                  <a:cubicBezTo>
                    <a:pt x="111" y="35"/>
                    <a:pt x="111" y="35"/>
                    <a:pt x="111" y="35"/>
                  </a:cubicBezTo>
                  <a:cubicBezTo>
                    <a:pt x="113" y="35"/>
                    <a:pt x="115" y="37"/>
                    <a:pt x="115" y="39"/>
                  </a:cubicBezTo>
                  <a:cubicBezTo>
                    <a:pt x="115" y="42"/>
                    <a:pt x="113" y="44"/>
                    <a:pt x="111" y="4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1" name="Google Shape;821;p22"/>
            <p:cNvSpPr/>
            <p:nvPr/>
          </p:nvSpPr>
          <p:spPr>
            <a:xfrm>
              <a:off x="8242301" y="3960813"/>
              <a:ext cx="254000" cy="19050"/>
            </a:xfrm>
            <a:custGeom>
              <a:rect b="b" l="l" r="r" t="t"/>
              <a:pathLst>
                <a:path extrusionOk="0" h="9" w="115">
                  <a:moveTo>
                    <a:pt x="111" y="9"/>
                  </a:moveTo>
                  <a:cubicBezTo>
                    <a:pt x="4" y="9"/>
                    <a:pt x="4" y="9"/>
                    <a:pt x="4" y="9"/>
                  </a:cubicBezTo>
                  <a:cubicBezTo>
                    <a:pt x="2" y="9"/>
                    <a:pt x="0" y="7"/>
                    <a:pt x="0" y="4"/>
                  </a:cubicBezTo>
                  <a:cubicBezTo>
                    <a:pt x="0" y="2"/>
                    <a:pt x="2" y="0"/>
                    <a:pt x="4" y="0"/>
                  </a:cubicBezTo>
                  <a:cubicBezTo>
                    <a:pt x="111" y="0"/>
                    <a:pt x="111" y="0"/>
                    <a:pt x="111" y="0"/>
                  </a:cubicBezTo>
                  <a:cubicBezTo>
                    <a:pt x="113" y="0"/>
                    <a:pt x="115" y="2"/>
                    <a:pt x="115" y="4"/>
                  </a:cubicBezTo>
                  <a:cubicBezTo>
                    <a:pt x="115" y="7"/>
                    <a:pt x="113" y="9"/>
                    <a:pt x="111" y="9"/>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2" name="Google Shape;822;p22"/>
            <p:cNvSpPr/>
            <p:nvPr/>
          </p:nvSpPr>
          <p:spPr>
            <a:xfrm>
              <a:off x="8399463" y="3402013"/>
              <a:ext cx="147638" cy="112713"/>
            </a:xfrm>
            <a:custGeom>
              <a:rect b="b" l="l" r="r" t="t"/>
              <a:pathLst>
                <a:path extrusionOk="0" h="51" w="67">
                  <a:moveTo>
                    <a:pt x="40" y="51"/>
                  </a:moveTo>
                  <a:cubicBezTo>
                    <a:pt x="5" y="51"/>
                    <a:pt x="5" y="51"/>
                    <a:pt x="5" y="51"/>
                  </a:cubicBezTo>
                  <a:cubicBezTo>
                    <a:pt x="4" y="51"/>
                    <a:pt x="2" y="51"/>
                    <a:pt x="1" y="50"/>
                  </a:cubicBezTo>
                  <a:cubicBezTo>
                    <a:pt x="1" y="49"/>
                    <a:pt x="0" y="47"/>
                    <a:pt x="0" y="46"/>
                  </a:cubicBezTo>
                  <a:cubicBezTo>
                    <a:pt x="6" y="8"/>
                    <a:pt x="21" y="0"/>
                    <a:pt x="32" y="0"/>
                  </a:cubicBezTo>
                  <a:cubicBezTo>
                    <a:pt x="37" y="0"/>
                    <a:pt x="42" y="1"/>
                    <a:pt x="48" y="4"/>
                  </a:cubicBezTo>
                  <a:cubicBezTo>
                    <a:pt x="60" y="11"/>
                    <a:pt x="67" y="23"/>
                    <a:pt x="64" y="34"/>
                  </a:cubicBezTo>
                  <a:cubicBezTo>
                    <a:pt x="61" y="44"/>
                    <a:pt x="52" y="51"/>
                    <a:pt x="40" y="51"/>
                  </a:cubicBezTo>
                  <a:close/>
                  <a:moveTo>
                    <a:pt x="10" y="42"/>
                  </a:moveTo>
                  <a:cubicBezTo>
                    <a:pt x="40" y="42"/>
                    <a:pt x="40" y="42"/>
                    <a:pt x="40" y="42"/>
                  </a:cubicBezTo>
                  <a:cubicBezTo>
                    <a:pt x="48" y="42"/>
                    <a:pt x="53" y="38"/>
                    <a:pt x="55" y="32"/>
                  </a:cubicBezTo>
                  <a:cubicBezTo>
                    <a:pt x="56" y="26"/>
                    <a:pt x="54" y="18"/>
                    <a:pt x="44" y="12"/>
                  </a:cubicBezTo>
                  <a:cubicBezTo>
                    <a:pt x="39" y="10"/>
                    <a:pt x="35" y="9"/>
                    <a:pt x="32" y="9"/>
                  </a:cubicBezTo>
                  <a:cubicBezTo>
                    <a:pt x="19" y="9"/>
                    <a:pt x="13" y="28"/>
                    <a:pt x="10" y="42"/>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3" name="Google Shape;823;p22"/>
            <p:cNvSpPr/>
            <p:nvPr/>
          </p:nvSpPr>
          <p:spPr>
            <a:xfrm>
              <a:off x="8193088" y="3402013"/>
              <a:ext cx="146050" cy="112713"/>
            </a:xfrm>
            <a:custGeom>
              <a:rect b="b" l="l" r="r" t="t"/>
              <a:pathLst>
                <a:path extrusionOk="0" h="51" w="66">
                  <a:moveTo>
                    <a:pt x="61" y="51"/>
                  </a:moveTo>
                  <a:cubicBezTo>
                    <a:pt x="26" y="51"/>
                    <a:pt x="26" y="51"/>
                    <a:pt x="26" y="51"/>
                  </a:cubicBezTo>
                  <a:cubicBezTo>
                    <a:pt x="15" y="51"/>
                    <a:pt x="5" y="44"/>
                    <a:pt x="3" y="34"/>
                  </a:cubicBezTo>
                  <a:cubicBezTo>
                    <a:pt x="0" y="23"/>
                    <a:pt x="6" y="11"/>
                    <a:pt x="18" y="4"/>
                  </a:cubicBezTo>
                  <a:cubicBezTo>
                    <a:pt x="24" y="1"/>
                    <a:pt x="29" y="0"/>
                    <a:pt x="34" y="0"/>
                  </a:cubicBezTo>
                  <a:cubicBezTo>
                    <a:pt x="46" y="0"/>
                    <a:pt x="60" y="8"/>
                    <a:pt x="66" y="46"/>
                  </a:cubicBezTo>
                  <a:cubicBezTo>
                    <a:pt x="66" y="47"/>
                    <a:pt x="66" y="49"/>
                    <a:pt x="65" y="50"/>
                  </a:cubicBezTo>
                  <a:cubicBezTo>
                    <a:pt x="64" y="51"/>
                    <a:pt x="63" y="51"/>
                    <a:pt x="61" y="51"/>
                  </a:cubicBezTo>
                  <a:close/>
                  <a:moveTo>
                    <a:pt x="34" y="9"/>
                  </a:moveTo>
                  <a:cubicBezTo>
                    <a:pt x="31" y="9"/>
                    <a:pt x="27" y="10"/>
                    <a:pt x="22" y="12"/>
                  </a:cubicBezTo>
                  <a:cubicBezTo>
                    <a:pt x="12" y="18"/>
                    <a:pt x="10" y="26"/>
                    <a:pt x="11" y="32"/>
                  </a:cubicBezTo>
                  <a:cubicBezTo>
                    <a:pt x="13" y="38"/>
                    <a:pt x="19" y="42"/>
                    <a:pt x="26" y="42"/>
                  </a:cubicBezTo>
                  <a:cubicBezTo>
                    <a:pt x="56" y="42"/>
                    <a:pt x="56" y="42"/>
                    <a:pt x="56" y="42"/>
                  </a:cubicBezTo>
                  <a:cubicBezTo>
                    <a:pt x="53" y="28"/>
                    <a:pt x="47" y="9"/>
                    <a:pt x="34" y="9"/>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4" name="Google Shape;824;p22"/>
            <p:cNvSpPr/>
            <p:nvPr/>
          </p:nvSpPr>
          <p:spPr>
            <a:xfrm>
              <a:off x="8320088" y="3495675"/>
              <a:ext cx="101600" cy="314325"/>
            </a:xfrm>
            <a:custGeom>
              <a:rect b="b" l="l" r="r" t="t"/>
              <a:pathLst>
                <a:path extrusionOk="0" h="142" w="46">
                  <a:moveTo>
                    <a:pt x="39" y="142"/>
                  </a:moveTo>
                  <a:cubicBezTo>
                    <a:pt x="6" y="142"/>
                    <a:pt x="6" y="142"/>
                    <a:pt x="6" y="142"/>
                  </a:cubicBezTo>
                  <a:cubicBezTo>
                    <a:pt x="4" y="142"/>
                    <a:pt x="2" y="140"/>
                    <a:pt x="2" y="137"/>
                  </a:cubicBezTo>
                  <a:cubicBezTo>
                    <a:pt x="2" y="30"/>
                    <a:pt x="2" y="30"/>
                    <a:pt x="2" y="30"/>
                  </a:cubicBezTo>
                  <a:cubicBezTo>
                    <a:pt x="2" y="30"/>
                    <a:pt x="2" y="19"/>
                    <a:pt x="0" y="5"/>
                  </a:cubicBezTo>
                  <a:cubicBezTo>
                    <a:pt x="0" y="4"/>
                    <a:pt x="0" y="3"/>
                    <a:pt x="1" y="2"/>
                  </a:cubicBezTo>
                  <a:cubicBezTo>
                    <a:pt x="2" y="1"/>
                    <a:pt x="3" y="0"/>
                    <a:pt x="4" y="0"/>
                  </a:cubicBezTo>
                  <a:cubicBezTo>
                    <a:pt x="41" y="0"/>
                    <a:pt x="41" y="0"/>
                    <a:pt x="41" y="0"/>
                  </a:cubicBezTo>
                  <a:cubicBezTo>
                    <a:pt x="42" y="0"/>
                    <a:pt x="43" y="1"/>
                    <a:pt x="44" y="2"/>
                  </a:cubicBezTo>
                  <a:cubicBezTo>
                    <a:pt x="45" y="3"/>
                    <a:pt x="46" y="4"/>
                    <a:pt x="45" y="5"/>
                  </a:cubicBezTo>
                  <a:cubicBezTo>
                    <a:pt x="43" y="19"/>
                    <a:pt x="44" y="30"/>
                    <a:pt x="44" y="30"/>
                  </a:cubicBezTo>
                  <a:cubicBezTo>
                    <a:pt x="44" y="137"/>
                    <a:pt x="44" y="137"/>
                    <a:pt x="44" y="137"/>
                  </a:cubicBezTo>
                  <a:cubicBezTo>
                    <a:pt x="44" y="140"/>
                    <a:pt x="42" y="142"/>
                    <a:pt x="39" y="142"/>
                  </a:cubicBezTo>
                  <a:close/>
                  <a:moveTo>
                    <a:pt x="11" y="133"/>
                  </a:moveTo>
                  <a:cubicBezTo>
                    <a:pt x="35" y="133"/>
                    <a:pt x="35" y="133"/>
                    <a:pt x="35" y="133"/>
                  </a:cubicBezTo>
                  <a:cubicBezTo>
                    <a:pt x="35" y="30"/>
                    <a:pt x="35" y="30"/>
                    <a:pt x="35" y="30"/>
                  </a:cubicBezTo>
                  <a:cubicBezTo>
                    <a:pt x="35" y="30"/>
                    <a:pt x="34" y="21"/>
                    <a:pt x="36" y="9"/>
                  </a:cubicBezTo>
                  <a:cubicBezTo>
                    <a:pt x="10" y="9"/>
                    <a:pt x="10" y="9"/>
                    <a:pt x="10" y="9"/>
                  </a:cubicBezTo>
                  <a:cubicBezTo>
                    <a:pt x="11" y="21"/>
                    <a:pt x="11" y="30"/>
                    <a:pt x="11" y="31"/>
                  </a:cubicBezTo>
                  <a:lnTo>
                    <a:pt x="11" y="133"/>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5" name="Google Shape;825;p22"/>
            <p:cNvSpPr/>
            <p:nvPr/>
          </p:nvSpPr>
          <p:spPr>
            <a:xfrm>
              <a:off x="5441951" y="3960813"/>
              <a:ext cx="2928937" cy="2421464"/>
            </a:xfrm>
            <a:custGeom>
              <a:rect b="b" l="l" r="r" t="t"/>
              <a:pathLst>
                <a:path extrusionOk="0" h="1309" w="1335">
                  <a:moveTo>
                    <a:pt x="1335" y="0"/>
                  </a:moveTo>
                  <a:cubicBezTo>
                    <a:pt x="1335" y="578"/>
                    <a:pt x="1335" y="578"/>
                    <a:pt x="1335" y="578"/>
                  </a:cubicBezTo>
                  <a:cubicBezTo>
                    <a:pt x="1335" y="644"/>
                    <a:pt x="1281" y="697"/>
                    <a:pt x="1215" y="697"/>
                  </a:cubicBezTo>
                  <a:cubicBezTo>
                    <a:pt x="119" y="697"/>
                    <a:pt x="119" y="697"/>
                    <a:pt x="119" y="697"/>
                  </a:cubicBezTo>
                  <a:cubicBezTo>
                    <a:pt x="53" y="697"/>
                    <a:pt x="0" y="751"/>
                    <a:pt x="0" y="817"/>
                  </a:cubicBezTo>
                  <a:cubicBezTo>
                    <a:pt x="0" y="1309"/>
                    <a:pt x="0" y="1309"/>
                    <a:pt x="0" y="1309"/>
                  </a:cubicBezTo>
                </a:path>
              </a:pathLst>
            </a:custGeom>
            <a:noFill/>
            <a:ln cap="flat" cmpd="sng" w="34925">
              <a:solidFill>
                <a:schemeClr val="accen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6" name="Google Shape;826;p22"/>
            <p:cNvSpPr/>
            <p:nvPr/>
          </p:nvSpPr>
          <p:spPr>
            <a:xfrm>
              <a:off x="6429376" y="2733675"/>
              <a:ext cx="1182688" cy="3648601"/>
            </a:xfrm>
            <a:custGeom>
              <a:rect b="b" l="l" r="r" t="t"/>
              <a:pathLst>
                <a:path extrusionOk="0" h="1863" w="534">
                  <a:moveTo>
                    <a:pt x="534" y="0"/>
                  </a:moveTo>
                  <a:cubicBezTo>
                    <a:pt x="534" y="275"/>
                    <a:pt x="534" y="275"/>
                    <a:pt x="534" y="275"/>
                  </a:cubicBezTo>
                  <a:cubicBezTo>
                    <a:pt x="534" y="341"/>
                    <a:pt x="480" y="395"/>
                    <a:pt x="413" y="395"/>
                  </a:cubicBezTo>
                  <a:cubicBezTo>
                    <a:pt x="134" y="395"/>
                    <a:pt x="134" y="395"/>
                    <a:pt x="134" y="395"/>
                  </a:cubicBezTo>
                  <a:cubicBezTo>
                    <a:pt x="60" y="395"/>
                    <a:pt x="0" y="455"/>
                    <a:pt x="0" y="530"/>
                  </a:cubicBezTo>
                  <a:cubicBezTo>
                    <a:pt x="0" y="1863"/>
                    <a:pt x="0" y="1863"/>
                    <a:pt x="0" y="1863"/>
                  </a:cubicBezTo>
                </a:path>
              </a:pathLst>
            </a:custGeom>
            <a:noFill/>
            <a:ln cap="flat" cmpd="sng" w="61900">
              <a:solidFill>
                <a:schemeClr val="accent4"/>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7" name="Google Shape;827;p22"/>
            <p:cNvSpPr/>
            <p:nvPr/>
          </p:nvSpPr>
          <p:spPr>
            <a:xfrm>
              <a:off x="7477126" y="2546350"/>
              <a:ext cx="260350" cy="157163"/>
            </a:xfrm>
            <a:custGeom>
              <a:rect b="b" l="l" r="r" t="t"/>
              <a:pathLst>
                <a:path extrusionOk="0" h="71" w="117">
                  <a:moveTo>
                    <a:pt x="107" y="0"/>
                  </a:moveTo>
                  <a:cubicBezTo>
                    <a:pt x="10" y="0"/>
                    <a:pt x="10" y="0"/>
                    <a:pt x="10" y="0"/>
                  </a:cubicBezTo>
                  <a:cubicBezTo>
                    <a:pt x="5" y="0"/>
                    <a:pt x="0" y="5"/>
                    <a:pt x="0" y="10"/>
                  </a:cubicBezTo>
                  <a:cubicBezTo>
                    <a:pt x="0" y="61"/>
                    <a:pt x="0" y="61"/>
                    <a:pt x="0" y="61"/>
                  </a:cubicBezTo>
                  <a:cubicBezTo>
                    <a:pt x="0" y="67"/>
                    <a:pt x="5" y="71"/>
                    <a:pt x="10" y="71"/>
                  </a:cubicBezTo>
                  <a:cubicBezTo>
                    <a:pt x="107" y="71"/>
                    <a:pt x="107" y="71"/>
                    <a:pt x="107" y="71"/>
                  </a:cubicBezTo>
                  <a:cubicBezTo>
                    <a:pt x="112" y="71"/>
                    <a:pt x="117" y="67"/>
                    <a:pt x="117" y="61"/>
                  </a:cubicBezTo>
                  <a:cubicBezTo>
                    <a:pt x="117" y="10"/>
                    <a:pt x="117" y="10"/>
                    <a:pt x="117" y="10"/>
                  </a:cubicBezTo>
                  <a:cubicBezTo>
                    <a:pt x="117" y="5"/>
                    <a:pt x="112" y="0"/>
                    <a:pt x="107" y="0"/>
                  </a:cubicBezTo>
                  <a:close/>
                  <a:moveTo>
                    <a:pt x="102" y="49"/>
                  </a:moveTo>
                  <a:cubicBezTo>
                    <a:pt x="104" y="50"/>
                    <a:pt x="106" y="53"/>
                    <a:pt x="105" y="55"/>
                  </a:cubicBezTo>
                  <a:cubicBezTo>
                    <a:pt x="105" y="58"/>
                    <a:pt x="102" y="59"/>
                    <a:pt x="100" y="59"/>
                  </a:cubicBezTo>
                  <a:cubicBezTo>
                    <a:pt x="17" y="59"/>
                    <a:pt x="17" y="59"/>
                    <a:pt x="17" y="59"/>
                  </a:cubicBezTo>
                  <a:cubicBezTo>
                    <a:pt x="14" y="59"/>
                    <a:pt x="12" y="57"/>
                    <a:pt x="12" y="54"/>
                  </a:cubicBezTo>
                  <a:cubicBezTo>
                    <a:pt x="12" y="51"/>
                    <a:pt x="14" y="49"/>
                    <a:pt x="17" y="49"/>
                  </a:cubicBezTo>
                  <a:cubicBezTo>
                    <a:pt x="74" y="49"/>
                    <a:pt x="74" y="49"/>
                    <a:pt x="74" y="49"/>
                  </a:cubicBezTo>
                  <a:cubicBezTo>
                    <a:pt x="15" y="24"/>
                    <a:pt x="15" y="24"/>
                    <a:pt x="15" y="24"/>
                  </a:cubicBezTo>
                  <a:cubicBezTo>
                    <a:pt x="13" y="23"/>
                    <a:pt x="11" y="20"/>
                    <a:pt x="12" y="18"/>
                  </a:cubicBezTo>
                  <a:cubicBezTo>
                    <a:pt x="12" y="16"/>
                    <a:pt x="15" y="14"/>
                    <a:pt x="17" y="14"/>
                  </a:cubicBezTo>
                  <a:cubicBezTo>
                    <a:pt x="100" y="14"/>
                    <a:pt x="100" y="14"/>
                    <a:pt x="100" y="14"/>
                  </a:cubicBezTo>
                  <a:cubicBezTo>
                    <a:pt x="103" y="14"/>
                    <a:pt x="105" y="16"/>
                    <a:pt x="105" y="19"/>
                  </a:cubicBezTo>
                  <a:cubicBezTo>
                    <a:pt x="105" y="22"/>
                    <a:pt x="103" y="24"/>
                    <a:pt x="100" y="24"/>
                  </a:cubicBezTo>
                  <a:cubicBezTo>
                    <a:pt x="43" y="24"/>
                    <a:pt x="43" y="24"/>
                    <a:pt x="43" y="24"/>
                  </a:cubicBezTo>
                  <a:lnTo>
                    <a:pt x="102" y="49"/>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8" name="Google Shape;828;p22"/>
            <p:cNvSpPr/>
            <p:nvPr/>
          </p:nvSpPr>
          <p:spPr>
            <a:xfrm>
              <a:off x="7543801" y="2722563"/>
              <a:ext cx="127000" cy="28575"/>
            </a:xfrm>
            <a:custGeom>
              <a:rect b="b" l="l" r="r" t="t"/>
              <a:pathLst>
                <a:path extrusionOk="0" h="13" w="57">
                  <a:moveTo>
                    <a:pt x="0" y="0"/>
                  </a:moveTo>
                  <a:cubicBezTo>
                    <a:pt x="7" y="8"/>
                    <a:pt x="17" y="13"/>
                    <a:pt x="29" y="13"/>
                  </a:cubicBezTo>
                  <a:cubicBezTo>
                    <a:pt x="40" y="13"/>
                    <a:pt x="50" y="8"/>
                    <a:pt x="57" y="0"/>
                  </a:cubicBezTo>
                  <a:lnTo>
                    <a:pt x="0" y="0"/>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29" name="Google Shape;829;p22"/>
            <p:cNvSpPr/>
            <p:nvPr/>
          </p:nvSpPr>
          <p:spPr>
            <a:xfrm>
              <a:off x="7258051" y="1735138"/>
              <a:ext cx="698500" cy="788988"/>
            </a:xfrm>
            <a:custGeom>
              <a:rect b="b" l="l" r="r" t="t"/>
              <a:pathLst>
                <a:path extrusionOk="0" h="356" w="315">
                  <a:moveTo>
                    <a:pt x="158" y="0"/>
                  </a:moveTo>
                  <a:cubicBezTo>
                    <a:pt x="70" y="0"/>
                    <a:pt x="0" y="70"/>
                    <a:pt x="0" y="158"/>
                  </a:cubicBezTo>
                  <a:cubicBezTo>
                    <a:pt x="0" y="224"/>
                    <a:pt x="41" y="281"/>
                    <a:pt x="99" y="305"/>
                  </a:cubicBezTo>
                  <a:cubicBezTo>
                    <a:pt x="99" y="346"/>
                    <a:pt x="99" y="346"/>
                    <a:pt x="99" y="346"/>
                  </a:cubicBezTo>
                  <a:cubicBezTo>
                    <a:pt x="99" y="352"/>
                    <a:pt x="104" y="356"/>
                    <a:pt x="109" y="356"/>
                  </a:cubicBezTo>
                  <a:cubicBezTo>
                    <a:pt x="206" y="356"/>
                    <a:pt x="206" y="356"/>
                    <a:pt x="206" y="356"/>
                  </a:cubicBezTo>
                  <a:cubicBezTo>
                    <a:pt x="212" y="356"/>
                    <a:pt x="216" y="352"/>
                    <a:pt x="216" y="346"/>
                  </a:cubicBezTo>
                  <a:cubicBezTo>
                    <a:pt x="216" y="305"/>
                    <a:pt x="216" y="305"/>
                    <a:pt x="216" y="305"/>
                  </a:cubicBezTo>
                  <a:cubicBezTo>
                    <a:pt x="274" y="281"/>
                    <a:pt x="315" y="224"/>
                    <a:pt x="315" y="158"/>
                  </a:cubicBezTo>
                  <a:cubicBezTo>
                    <a:pt x="315" y="70"/>
                    <a:pt x="245" y="0"/>
                    <a:pt x="158" y="0"/>
                  </a:cubicBezTo>
                  <a:close/>
                  <a:moveTo>
                    <a:pt x="149" y="250"/>
                  </a:moveTo>
                  <a:cubicBezTo>
                    <a:pt x="149" y="182"/>
                    <a:pt x="149" y="182"/>
                    <a:pt x="149" y="182"/>
                  </a:cubicBezTo>
                  <a:cubicBezTo>
                    <a:pt x="128" y="182"/>
                    <a:pt x="128" y="182"/>
                    <a:pt x="128" y="182"/>
                  </a:cubicBezTo>
                  <a:cubicBezTo>
                    <a:pt x="166" y="91"/>
                    <a:pt x="166" y="91"/>
                    <a:pt x="166" y="91"/>
                  </a:cubicBezTo>
                  <a:cubicBezTo>
                    <a:pt x="166" y="159"/>
                    <a:pt x="166" y="159"/>
                    <a:pt x="166" y="159"/>
                  </a:cubicBezTo>
                  <a:cubicBezTo>
                    <a:pt x="187" y="159"/>
                    <a:pt x="187" y="159"/>
                    <a:pt x="187" y="159"/>
                  </a:cubicBezTo>
                  <a:lnTo>
                    <a:pt x="149" y="250"/>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cxnSp>
          <p:nvCxnSpPr>
            <p:cNvPr id="830" name="Google Shape;830;p22"/>
            <p:cNvCxnSpPr/>
            <p:nvPr/>
          </p:nvCxnSpPr>
          <p:spPr>
            <a:xfrm>
              <a:off x="6724651" y="6858000"/>
              <a:ext cx="0" cy="0"/>
            </a:xfrm>
            <a:prstGeom prst="straightConnector1">
              <a:avLst/>
            </a:prstGeom>
            <a:noFill/>
            <a:ln cap="flat" cmpd="sng" w="46025">
              <a:solidFill>
                <a:srgbClr val="00BCD4"/>
              </a:solidFill>
              <a:prstDash val="solid"/>
              <a:miter lim="800000"/>
              <a:headEnd len="sm" w="sm" type="none"/>
              <a:tailEnd len="sm" w="sm" type="none"/>
            </a:ln>
          </p:spPr>
        </p:cxnSp>
        <p:sp>
          <p:nvSpPr>
            <p:cNvPr id="831" name="Google Shape;831;p22"/>
            <p:cNvSpPr/>
            <p:nvPr/>
          </p:nvSpPr>
          <p:spPr>
            <a:xfrm>
              <a:off x="3665538" y="3743325"/>
              <a:ext cx="228600" cy="31750"/>
            </a:xfrm>
            <a:custGeom>
              <a:rect b="b" l="l" r="r" t="t"/>
              <a:pathLst>
                <a:path extrusionOk="0" h="14" w="103">
                  <a:moveTo>
                    <a:pt x="97" y="14"/>
                  </a:moveTo>
                  <a:cubicBezTo>
                    <a:pt x="7" y="14"/>
                    <a:pt x="7" y="14"/>
                    <a:pt x="7" y="14"/>
                  </a:cubicBezTo>
                  <a:cubicBezTo>
                    <a:pt x="3" y="14"/>
                    <a:pt x="0" y="11"/>
                    <a:pt x="0" y="7"/>
                  </a:cubicBezTo>
                  <a:cubicBezTo>
                    <a:pt x="0" y="7"/>
                    <a:pt x="0" y="7"/>
                    <a:pt x="0" y="7"/>
                  </a:cubicBezTo>
                  <a:cubicBezTo>
                    <a:pt x="0" y="3"/>
                    <a:pt x="3" y="0"/>
                    <a:pt x="7" y="0"/>
                  </a:cubicBezTo>
                  <a:cubicBezTo>
                    <a:pt x="97" y="0"/>
                    <a:pt x="97" y="0"/>
                    <a:pt x="97" y="0"/>
                  </a:cubicBezTo>
                  <a:cubicBezTo>
                    <a:pt x="100" y="0"/>
                    <a:pt x="103" y="3"/>
                    <a:pt x="103" y="7"/>
                  </a:cubicBezTo>
                  <a:cubicBezTo>
                    <a:pt x="103" y="7"/>
                    <a:pt x="103" y="7"/>
                    <a:pt x="103" y="7"/>
                  </a:cubicBezTo>
                  <a:cubicBezTo>
                    <a:pt x="103" y="11"/>
                    <a:pt x="100" y="14"/>
                    <a:pt x="97" y="14"/>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32" name="Google Shape;832;p22"/>
            <p:cNvSpPr/>
            <p:nvPr/>
          </p:nvSpPr>
          <p:spPr>
            <a:xfrm>
              <a:off x="3703638" y="3786188"/>
              <a:ext cx="153988" cy="28575"/>
            </a:xfrm>
            <a:custGeom>
              <a:rect b="b" l="l" r="r" t="t"/>
              <a:pathLst>
                <a:path extrusionOk="0" h="13" w="69">
                  <a:moveTo>
                    <a:pt x="63" y="13"/>
                  </a:moveTo>
                  <a:cubicBezTo>
                    <a:pt x="6" y="13"/>
                    <a:pt x="6" y="13"/>
                    <a:pt x="6" y="13"/>
                  </a:cubicBezTo>
                  <a:cubicBezTo>
                    <a:pt x="3" y="13"/>
                    <a:pt x="0" y="11"/>
                    <a:pt x="0" y="8"/>
                  </a:cubicBezTo>
                  <a:cubicBezTo>
                    <a:pt x="0" y="5"/>
                    <a:pt x="0" y="5"/>
                    <a:pt x="0" y="5"/>
                  </a:cubicBezTo>
                  <a:cubicBezTo>
                    <a:pt x="0" y="2"/>
                    <a:pt x="3" y="0"/>
                    <a:pt x="6" y="0"/>
                  </a:cubicBezTo>
                  <a:cubicBezTo>
                    <a:pt x="63" y="0"/>
                    <a:pt x="63" y="0"/>
                    <a:pt x="63" y="0"/>
                  </a:cubicBezTo>
                  <a:cubicBezTo>
                    <a:pt x="67" y="0"/>
                    <a:pt x="69" y="2"/>
                    <a:pt x="69" y="5"/>
                  </a:cubicBezTo>
                  <a:cubicBezTo>
                    <a:pt x="69" y="8"/>
                    <a:pt x="69" y="8"/>
                    <a:pt x="69" y="8"/>
                  </a:cubicBezTo>
                  <a:cubicBezTo>
                    <a:pt x="69" y="11"/>
                    <a:pt x="67" y="13"/>
                    <a:pt x="63" y="13"/>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33" name="Google Shape;833;p22"/>
            <p:cNvSpPr/>
            <p:nvPr/>
          </p:nvSpPr>
          <p:spPr>
            <a:xfrm>
              <a:off x="3665538" y="3702050"/>
              <a:ext cx="228600" cy="30163"/>
            </a:xfrm>
            <a:custGeom>
              <a:rect b="b" l="l" r="r" t="t"/>
              <a:pathLst>
                <a:path extrusionOk="0" h="14" w="103">
                  <a:moveTo>
                    <a:pt x="97" y="14"/>
                  </a:moveTo>
                  <a:cubicBezTo>
                    <a:pt x="7" y="14"/>
                    <a:pt x="7" y="14"/>
                    <a:pt x="7" y="14"/>
                  </a:cubicBezTo>
                  <a:cubicBezTo>
                    <a:pt x="3" y="14"/>
                    <a:pt x="0" y="11"/>
                    <a:pt x="0" y="7"/>
                  </a:cubicBezTo>
                  <a:cubicBezTo>
                    <a:pt x="0" y="7"/>
                    <a:pt x="0" y="7"/>
                    <a:pt x="0" y="7"/>
                  </a:cubicBezTo>
                  <a:cubicBezTo>
                    <a:pt x="0" y="3"/>
                    <a:pt x="3" y="0"/>
                    <a:pt x="7" y="0"/>
                  </a:cubicBezTo>
                  <a:cubicBezTo>
                    <a:pt x="97" y="0"/>
                    <a:pt x="97" y="0"/>
                    <a:pt x="97" y="0"/>
                  </a:cubicBezTo>
                  <a:cubicBezTo>
                    <a:pt x="100" y="0"/>
                    <a:pt x="103" y="3"/>
                    <a:pt x="103" y="7"/>
                  </a:cubicBezTo>
                  <a:cubicBezTo>
                    <a:pt x="103" y="7"/>
                    <a:pt x="103" y="7"/>
                    <a:pt x="103" y="7"/>
                  </a:cubicBezTo>
                  <a:cubicBezTo>
                    <a:pt x="103" y="11"/>
                    <a:pt x="100" y="14"/>
                    <a:pt x="97" y="14"/>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34" name="Google Shape;834;p22"/>
            <p:cNvSpPr/>
            <p:nvPr/>
          </p:nvSpPr>
          <p:spPr>
            <a:xfrm>
              <a:off x="3692526" y="3433763"/>
              <a:ext cx="177800" cy="247650"/>
            </a:xfrm>
            <a:custGeom>
              <a:rect b="b" l="l" r="r" t="t"/>
              <a:pathLst>
                <a:path extrusionOk="0" h="112" w="80">
                  <a:moveTo>
                    <a:pt x="50" y="112"/>
                  </a:moveTo>
                  <a:cubicBezTo>
                    <a:pt x="48" y="112"/>
                    <a:pt x="46" y="110"/>
                    <a:pt x="46" y="108"/>
                  </a:cubicBezTo>
                  <a:cubicBezTo>
                    <a:pt x="46" y="53"/>
                    <a:pt x="46" y="53"/>
                    <a:pt x="46" y="53"/>
                  </a:cubicBezTo>
                  <a:cubicBezTo>
                    <a:pt x="46" y="52"/>
                    <a:pt x="46" y="51"/>
                    <a:pt x="46" y="51"/>
                  </a:cubicBezTo>
                  <a:cubicBezTo>
                    <a:pt x="69" y="8"/>
                    <a:pt x="69" y="8"/>
                    <a:pt x="69" y="8"/>
                  </a:cubicBezTo>
                  <a:cubicBezTo>
                    <a:pt x="11" y="8"/>
                    <a:pt x="11" y="8"/>
                    <a:pt x="11" y="8"/>
                  </a:cubicBezTo>
                  <a:cubicBezTo>
                    <a:pt x="33" y="51"/>
                    <a:pt x="33" y="51"/>
                    <a:pt x="33" y="51"/>
                  </a:cubicBezTo>
                  <a:cubicBezTo>
                    <a:pt x="33" y="51"/>
                    <a:pt x="34" y="52"/>
                    <a:pt x="34" y="53"/>
                  </a:cubicBezTo>
                  <a:cubicBezTo>
                    <a:pt x="34" y="108"/>
                    <a:pt x="34" y="108"/>
                    <a:pt x="34" y="108"/>
                  </a:cubicBezTo>
                  <a:cubicBezTo>
                    <a:pt x="34" y="110"/>
                    <a:pt x="32" y="112"/>
                    <a:pt x="29" y="112"/>
                  </a:cubicBezTo>
                  <a:cubicBezTo>
                    <a:pt x="27" y="112"/>
                    <a:pt x="25" y="110"/>
                    <a:pt x="25" y="108"/>
                  </a:cubicBezTo>
                  <a:cubicBezTo>
                    <a:pt x="25" y="54"/>
                    <a:pt x="25" y="54"/>
                    <a:pt x="25" y="54"/>
                  </a:cubicBezTo>
                  <a:cubicBezTo>
                    <a:pt x="0" y="6"/>
                    <a:pt x="0" y="6"/>
                    <a:pt x="0" y="6"/>
                  </a:cubicBezTo>
                  <a:cubicBezTo>
                    <a:pt x="0" y="5"/>
                    <a:pt x="0" y="3"/>
                    <a:pt x="0" y="2"/>
                  </a:cubicBezTo>
                  <a:cubicBezTo>
                    <a:pt x="1" y="1"/>
                    <a:pt x="3" y="0"/>
                    <a:pt x="4" y="0"/>
                  </a:cubicBezTo>
                  <a:cubicBezTo>
                    <a:pt x="75" y="0"/>
                    <a:pt x="75" y="0"/>
                    <a:pt x="75" y="0"/>
                  </a:cubicBezTo>
                  <a:cubicBezTo>
                    <a:pt x="77" y="0"/>
                    <a:pt x="78" y="1"/>
                    <a:pt x="79" y="2"/>
                  </a:cubicBezTo>
                  <a:cubicBezTo>
                    <a:pt x="80" y="3"/>
                    <a:pt x="80" y="5"/>
                    <a:pt x="79" y="6"/>
                  </a:cubicBezTo>
                  <a:cubicBezTo>
                    <a:pt x="54" y="54"/>
                    <a:pt x="54" y="54"/>
                    <a:pt x="54" y="54"/>
                  </a:cubicBezTo>
                  <a:cubicBezTo>
                    <a:pt x="54" y="108"/>
                    <a:pt x="54" y="108"/>
                    <a:pt x="54" y="108"/>
                  </a:cubicBezTo>
                  <a:cubicBezTo>
                    <a:pt x="54" y="110"/>
                    <a:pt x="52" y="112"/>
                    <a:pt x="50" y="112"/>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35" name="Google Shape;835;p22"/>
            <p:cNvSpPr/>
            <p:nvPr/>
          </p:nvSpPr>
          <p:spPr>
            <a:xfrm>
              <a:off x="3506788" y="3014663"/>
              <a:ext cx="547688" cy="666750"/>
            </a:xfrm>
            <a:custGeom>
              <a:rect b="b" l="l" r="r" t="t"/>
              <a:pathLst>
                <a:path extrusionOk="0" h="301" w="247">
                  <a:moveTo>
                    <a:pt x="166" y="301"/>
                  </a:moveTo>
                  <a:cubicBezTo>
                    <a:pt x="81" y="301"/>
                    <a:pt x="81" y="301"/>
                    <a:pt x="81" y="301"/>
                  </a:cubicBezTo>
                  <a:cubicBezTo>
                    <a:pt x="75" y="301"/>
                    <a:pt x="70" y="296"/>
                    <a:pt x="70" y="290"/>
                  </a:cubicBezTo>
                  <a:cubicBezTo>
                    <a:pt x="68" y="258"/>
                    <a:pt x="51" y="231"/>
                    <a:pt x="35" y="205"/>
                  </a:cubicBezTo>
                  <a:cubicBezTo>
                    <a:pt x="18" y="177"/>
                    <a:pt x="0" y="148"/>
                    <a:pt x="0" y="112"/>
                  </a:cubicBezTo>
                  <a:cubicBezTo>
                    <a:pt x="0" y="58"/>
                    <a:pt x="43" y="0"/>
                    <a:pt x="124" y="0"/>
                  </a:cubicBezTo>
                  <a:cubicBezTo>
                    <a:pt x="194" y="0"/>
                    <a:pt x="247" y="59"/>
                    <a:pt x="247" y="112"/>
                  </a:cubicBezTo>
                  <a:cubicBezTo>
                    <a:pt x="247" y="148"/>
                    <a:pt x="230" y="177"/>
                    <a:pt x="212" y="205"/>
                  </a:cubicBezTo>
                  <a:cubicBezTo>
                    <a:pt x="196" y="231"/>
                    <a:pt x="180" y="258"/>
                    <a:pt x="178" y="290"/>
                  </a:cubicBezTo>
                  <a:cubicBezTo>
                    <a:pt x="177" y="296"/>
                    <a:pt x="172" y="301"/>
                    <a:pt x="166" y="301"/>
                  </a:cubicBezTo>
                  <a:close/>
                  <a:moveTo>
                    <a:pt x="124" y="8"/>
                  </a:moveTo>
                  <a:cubicBezTo>
                    <a:pt x="49" y="8"/>
                    <a:pt x="9" y="62"/>
                    <a:pt x="9" y="112"/>
                  </a:cubicBezTo>
                  <a:cubicBezTo>
                    <a:pt x="9" y="145"/>
                    <a:pt x="25" y="172"/>
                    <a:pt x="42" y="201"/>
                  </a:cubicBezTo>
                  <a:cubicBezTo>
                    <a:pt x="59" y="228"/>
                    <a:pt x="76" y="256"/>
                    <a:pt x="78" y="290"/>
                  </a:cubicBezTo>
                  <a:cubicBezTo>
                    <a:pt x="78" y="292"/>
                    <a:pt x="80" y="293"/>
                    <a:pt x="81" y="293"/>
                  </a:cubicBezTo>
                  <a:cubicBezTo>
                    <a:pt x="166" y="293"/>
                    <a:pt x="166" y="293"/>
                    <a:pt x="166" y="293"/>
                  </a:cubicBezTo>
                  <a:cubicBezTo>
                    <a:pt x="168" y="293"/>
                    <a:pt x="169" y="292"/>
                    <a:pt x="170" y="290"/>
                  </a:cubicBezTo>
                  <a:cubicBezTo>
                    <a:pt x="172" y="256"/>
                    <a:pt x="189" y="228"/>
                    <a:pt x="205" y="201"/>
                  </a:cubicBezTo>
                  <a:cubicBezTo>
                    <a:pt x="223" y="172"/>
                    <a:pt x="239" y="145"/>
                    <a:pt x="239" y="112"/>
                  </a:cubicBezTo>
                  <a:cubicBezTo>
                    <a:pt x="239" y="63"/>
                    <a:pt x="190" y="8"/>
                    <a:pt x="124" y="8"/>
                  </a:cubicBezTo>
                  <a:close/>
                </a:path>
              </a:pathLst>
            </a:custGeom>
            <a:solidFill>
              <a:schemeClr val="accent4"/>
            </a:solid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36" name="Google Shape;836;p22"/>
            <p:cNvSpPr/>
            <p:nvPr/>
          </p:nvSpPr>
          <p:spPr>
            <a:xfrm>
              <a:off x="3781427" y="3803650"/>
              <a:ext cx="2070100" cy="2578626"/>
            </a:xfrm>
            <a:custGeom>
              <a:rect b="b" l="l" r="r" t="t"/>
              <a:pathLst>
                <a:path extrusionOk="0" h="1380" w="935">
                  <a:moveTo>
                    <a:pt x="0" y="0"/>
                  </a:moveTo>
                  <a:cubicBezTo>
                    <a:pt x="0" y="104"/>
                    <a:pt x="0" y="104"/>
                    <a:pt x="0" y="104"/>
                  </a:cubicBezTo>
                  <a:cubicBezTo>
                    <a:pt x="0" y="148"/>
                    <a:pt x="35" y="183"/>
                    <a:pt x="80" y="183"/>
                  </a:cubicBezTo>
                  <a:cubicBezTo>
                    <a:pt x="855" y="183"/>
                    <a:pt x="855" y="183"/>
                    <a:pt x="855" y="183"/>
                  </a:cubicBezTo>
                  <a:cubicBezTo>
                    <a:pt x="899" y="183"/>
                    <a:pt x="935" y="219"/>
                    <a:pt x="935" y="263"/>
                  </a:cubicBezTo>
                  <a:cubicBezTo>
                    <a:pt x="935" y="1380"/>
                    <a:pt x="935" y="1380"/>
                    <a:pt x="935" y="1380"/>
                  </a:cubicBezTo>
                </a:path>
              </a:pathLst>
            </a:custGeom>
            <a:noFill/>
            <a:ln cap="flat" cmpd="sng" w="34925">
              <a:solidFill>
                <a:schemeClr val="accent4"/>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37" name="Google Shape;837;p22"/>
            <p:cNvSpPr/>
            <p:nvPr/>
          </p:nvSpPr>
          <p:spPr>
            <a:xfrm>
              <a:off x="5218113" y="3910013"/>
              <a:ext cx="219075" cy="44450"/>
            </a:xfrm>
            <a:custGeom>
              <a:rect b="b" l="l" r="r" t="t"/>
              <a:pathLst>
                <a:path extrusionOk="0" h="20" w="99">
                  <a:moveTo>
                    <a:pt x="99" y="20"/>
                  </a:moveTo>
                  <a:cubicBezTo>
                    <a:pt x="99" y="8"/>
                    <a:pt x="99" y="8"/>
                    <a:pt x="99" y="8"/>
                  </a:cubicBezTo>
                  <a:cubicBezTo>
                    <a:pt x="99" y="4"/>
                    <a:pt x="95" y="0"/>
                    <a:pt x="91" y="0"/>
                  </a:cubicBezTo>
                  <a:cubicBezTo>
                    <a:pt x="8" y="0"/>
                    <a:pt x="8" y="0"/>
                    <a:pt x="8" y="0"/>
                  </a:cubicBezTo>
                  <a:cubicBezTo>
                    <a:pt x="3" y="0"/>
                    <a:pt x="0" y="4"/>
                    <a:pt x="0" y="8"/>
                  </a:cubicBezTo>
                  <a:cubicBezTo>
                    <a:pt x="0" y="20"/>
                    <a:pt x="0" y="20"/>
                    <a:pt x="0" y="20"/>
                  </a:cubicBezTo>
                  <a:lnTo>
                    <a:pt x="99" y="2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38" name="Google Shape;838;p22"/>
            <p:cNvSpPr/>
            <p:nvPr/>
          </p:nvSpPr>
          <p:spPr>
            <a:xfrm>
              <a:off x="5218113" y="3973513"/>
              <a:ext cx="219075" cy="28575"/>
            </a:xfrm>
            <a:prstGeom prst="rect">
              <a:avLst/>
            </a:pr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39" name="Google Shape;839;p22"/>
            <p:cNvSpPr/>
            <p:nvPr/>
          </p:nvSpPr>
          <p:spPr>
            <a:xfrm>
              <a:off x="5218113" y="4022725"/>
              <a:ext cx="219075" cy="44450"/>
            </a:xfrm>
            <a:custGeom>
              <a:rect b="b" l="l" r="r" t="t"/>
              <a:pathLst>
                <a:path extrusionOk="0" h="20" w="99">
                  <a:moveTo>
                    <a:pt x="0" y="0"/>
                  </a:moveTo>
                  <a:cubicBezTo>
                    <a:pt x="0" y="12"/>
                    <a:pt x="0" y="12"/>
                    <a:pt x="0" y="12"/>
                  </a:cubicBezTo>
                  <a:cubicBezTo>
                    <a:pt x="0" y="16"/>
                    <a:pt x="3" y="20"/>
                    <a:pt x="8" y="20"/>
                  </a:cubicBezTo>
                  <a:cubicBezTo>
                    <a:pt x="91" y="20"/>
                    <a:pt x="91" y="20"/>
                    <a:pt x="91" y="20"/>
                  </a:cubicBezTo>
                  <a:cubicBezTo>
                    <a:pt x="95" y="20"/>
                    <a:pt x="99" y="16"/>
                    <a:pt x="99" y="12"/>
                  </a:cubicBezTo>
                  <a:cubicBezTo>
                    <a:pt x="99" y="0"/>
                    <a:pt x="99" y="0"/>
                    <a:pt x="99" y="0"/>
                  </a:cubicBezTo>
                  <a:lnTo>
                    <a:pt x="0" y="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0" name="Google Shape;840;p22"/>
            <p:cNvSpPr/>
            <p:nvPr/>
          </p:nvSpPr>
          <p:spPr>
            <a:xfrm>
              <a:off x="5046663" y="3181350"/>
              <a:ext cx="560388" cy="700088"/>
            </a:xfrm>
            <a:custGeom>
              <a:rect b="b" l="l" r="r" t="t"/>
              <a:pathLst>
                <a:path extrusionOk="0" h="316" w="253">
                  <a:moveTo>
                    <a:pt x="126" y="0"/>
                  </a:moveTo>
                  <a:cubicBezTo>
                    <a:pt x="41" y="0"/>
                    <a:pt x="0" y="51"/>
                    <a:pt x="0" y="111"/>
                  </a:cubicBezTo>
                  <a:cubicBezTo>
                    <a:pt x="0" y="184"/>
                    <a:pt x="55" y="235"/>
                    <a:pt x="70" y="305"/>
                  </a:cubicBezTo>
                  <a:cubicBezTo>
                    <a:pt x="71" y="311"/>
                    <a:pt x="77" y="316"/>
                    <a:pt x="83" y="316"/>
                  </a:cubicBezTo>
                  <a:cubicBezTo>
                    <a:pt x="169" y="316"/>
                    <a:pt x="169" y="316"/>
                    <a:pt x="169" y="316"/>
                  </a:cubicBezTo>
                  <a:cubicBezTo>
                    <a:pt x="176" y="316"/>
                    <a:pt x="181" y="311"/>
                    <a:pt x="182" y="305"/>
                  </a:cubicBezTo>
                  <a:cubicBezTo>
                    <a:pt x="197" y="235"/>
                    <a:pt x="253" y="184"/>
                    <a:pt x="253" y="111"/>
                  </a:cubicBezTo>
                  <a:cubicBezTo>
                    <a:pt x="253" y="51"/>
                    <a:pt x="201" y="0"/>
                    <a:pt x="126" y="0"/>
                  </a:cubicBezTo>
                  <a:close/>
                  <a:moveTo>
                    <a:pt x="113" y="285"/>
                  </a:moveTo>
                  <a:cubicBezTo>
                    <a:pt x="112" y="285"/>
                    <a:pt x="112" y="285"/>
                    <a:pt x="111" y="285"/>
                  </a:cubicBezTo>
                  <a:cubicBezTo>
                    <a:pt x="109" y="285"/>
                    <a:pt x="108" y="284"/>
                    <a:pt x="107" y="283"/>
                  </a:cubicBezTo>
                  <a:cubicBezTo>
                    <a:pt x="66" y="176"/>
                    <a:pt x="66" y="176"/>
                    <a:pt x="66" y="176"/>
                  </a:cubicBezTo>
                  <a:cubicBezTo>
                    <a:pt x="65" y="176"/>
                    <a:pt x="65" y="176"/>
                    <a:pt x="65" y="176"/>
                  </a:cubicBezTo>
                  <a:cubicBezTo>
                    <a:pt x="56" y="176"/>
                    <a:pt x="49" y="169"/>
                    <a:pt x="49" y="160"/>
                  </a:cubicBezTo>
                  <a:cubicBezTo>
                    <a:pt x="49" y="151"/>
                    <a:pt x="56" y="144"/>
                    <a:pt x="65" y="144"/>
                  </a:cubicBezTo>
                  <a:cubicBezTo>
                    <a:pt x="73" y="144"/>
                    <a:pt x="80" y="151"/>
                    <a:pt x="80" y="160"/>
                  </a:cubicBezTo>
                  <a:cubicBezTo>
                    <a:pt x="80" y="165"/>
                    <a:pt x="78" y="170"/>
                    <a:pt x="74" y="173"/>
                  </a:cubicBezTo>
                  <a:cubicBezTo>
                    <a:pt x="115" y="279"/>
                    <a:pt x="115" y="279"/>
                    <a:pt x="115" y="279"/>
                  </a:cubicBezTo>
                  <a:cubicBezTo>
                    <a:pt x="116" y="282"/>
                    <a:pt x="115" y="284"/>
                    <a:pt x="113" y="285"/>
                  </a:cubicBezTo>
                  <a:close/>
                  <a:moveTo>
                    <a:pt x="188" y="176"/>
                  </a:moveTo>
                  <a:cubicBezTo>
                    <a:pt x="187" y="176"/>
                    <a:pt x="187" y="176"/>
                    <a:pt x="187" y="176"/>
                  </a:cubicBezTo>
                  <a:cubicBezTo>
                    <a:pt x="145" y="283"/>
                    <a:pt x="145" y="283"/>
                    <a:pt x="145" y="283"/>
                  </a:cubicBezTo>
                  <a:cubicBezTo>
                    <a:pt x="145" y="284"/>
                    <a:pt x="143" y="285"/>
                    <a:pt x="141" y="285"/>
                  </a:cubicBezTo>
                  <a:cubicBezTo>
                    <a:pt x="141" y="285"/>
                    <a:pt x="140" y="285"/>
                    <a:pt x="140" y="285"/>
                  </a:cubicBezTo>
                  <a:cubicBezTo>
                    <a:pt x="137" y="284"/>
                    <a:pt x="136" y="282"/>
                    <a:pt x="137" y="279"/>
                  </a:cubicBezTo>
                  <a:cubicBezTo>
                    <a:pt x="178" y="173"/>
                    <a:pt x="178" y="173"/>
                    <a:pt x="178" y="173"/>
                  </a:cubicBezTo>
                  <a:cubicBezTo>
                    <a:pt x="174" y="170"/>
                    <a:pt x="172" y="165"/>
                    <a:pt x="172" y="160"/>
                  </a:cubicBezTo>
                  <a:cubicBezTo>
                    <a:pt x="172" y="151"/>
                    <a:pt x="179" y="144"/>
                    <a:pt x="188" y="144"/>
                  </a:cubicBezTo>
                  <a:cubicBezTo>
                    <a:pt x="197" y="144"/>
                    <a:pt x="204" y="151"/>
                    <a:pt x="204" y="160"/>
                  </a:cubicBezTo>
                  <a:cubicBezTo>
                    <a:pt x="204" y="169"/>
                    <a:pt x="197" y="176"/>
                    <a:pt x="188" y="176"/>
                  </a:cubicBez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1" name="Google Shape;841;p22"/>
            <p:cNvSpPr/>
            <p:nvPr/>
          </p:nvSpPr>
          <p:spPr>
            <a:xfrm>
              <a:off x="5327651" y="4040189"/>
              <a:ext cx="230188" cy="2342088"/>
            </a:xfrm>
            <a:custGeom>
              <a:rect b="b" l="l" r="r" t="t"/>
              <a:pathLst>
                <a:path extrusionOk="0" h="1273" w="104">
                  <a:moveTo>
                    <a:pt x="0" y="0"/>
                  </a:moveTo>
                  <a:cubicBezTo>
                    <a:pt x="0" y="408"/>
                    <a:pt x="0" y="408"/>
                    <a:pt x="0" y="408"/>
                  </a:cubicBezTo>
                  <a:cubicBezTo>
                    <a:pt x="0" y="437"/>
                    <a:pt x="23" y="460"/>
                    <a:pt x="52" y="460"/>
                  </a:cubicBezTo>
                  <a:cubicBezTo>
                    <a:pt x="52" y="460"/>
                    <a:pt x="52" y="460"/>
                    <a:pt x="52" y="460"/>
                  </a:cubicBezTo>
                  <a:cubicBezTo>
                    <a:pt x="81" y="460"/>
                    <a:pt x="104" y="483"/>
                    <a:pt x="104" y="512"/>
                  </a:cubicBezTo>
                  <a:cubicBezTo>
                    <a:pt x="104" y="1273"/>
                    <a:pt x="104" y="1273"/>
                    <a:pt x="104" y="1273"/>
                  </a:cubicBezTo>
                </a:path>
              </a:pathLst>
            </a:custGeom>
            <a:noFill/>
            <a:ln cap="flat" cmpd="sng" w="106350">
              <a:solidFill>
                <a:schemeClr val="accent2"/>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2" name="Google Shape;842;p22"/>
            <p:cNvSpPr/>
            <p:nvPr/>
          </p:nvSpPr>
          <p:spPr>
            <a:xfrm>
              <a:off x="4681538" y="3109913"/>
              <a:ext cx="2043113" cy="3272363"/>
            </a:xfrm>
            <a:custGeom>
              <a:rect b="b" l="l" r="r" t="t"/>
              <a:pathLst>
                <a:path extrusionOk="0" h="1693" w="922">
                  <a:moveTo>
                    <a:pt x="0" y="0"/>
                  </a:moveTo>
                  <a:cubicBezTo>
                    <a:pt x="0" y="587"/>
                    <a:pt x="0" y="587"/>
                    <a:pt x="0" y="587"/>
                  </a:cubicBezTo>
                  <a:cubicBezTo>
                    <a:pt x="0" y="629"/>
                    <a:pt x="35" y="663"/>
                    <a:pt x="77" y="663"/>
                  </a:cubicBezTo>
                  <a:cubicBezTo>
                    <a:pt x="845" y="663"/>
                    <a:pt x="845" y="663"/>
                    <a:pt x="845" y="663"/>
                  </a:cubicBezTo>
                  <a:cubicBezTo>
                    <a:pt x="887" y="663"/>
                    <a:pt x="922" y="698"/>
                    <a:pt x="922" y="740"/>
                  </a:cubicBezTo>
                  <a:cubicBezTo>
                    <a:pt x="922" y="1693"/>
                    <a:pt x="922" y="1693"/>
                    <a:pt x="922" y="1693"/>
                  </a:cubicBezTo>
                </a:path>
              </a:pathLst>
            </a:custGeom>
            <a:noFill/>
            <a:ln cap="flat" cmpd="sng" w="46025">
              <a:solidFill>
                <a:schemeClr val="accent6"/>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3" name="Google Shape;843;p22"/>
            <p:cNvSpPr/>
            <p:nvPr/>
          </p:nvSpPr>
          <p:spPr>
            <a:xfrm>
              <a:off x="4437063" y="2339975"/>
              <a:ext cx="492125" cy="606425"/>
            </a:xfrm>
            <a:custGeom>
              <a:rect b="b" l="l" r="r" t="t"/>
              <a:pathLst>
                <a:path extrusionOk="0" h="274" w="222">
                  <a:moveTo>
                    <a:pt x="147" y="274"/>
                  </a:moveTo>
                  <a:cubicBezTo>
                    <a:pt x="74" y="274"/>
                    <a:pt x="74" y="274"/>
                    <a:pt x="74" y="274"/>
                  </a:cubicBezTo>
                  <a:cubicBezTo>
                    <a:pt x="67" y="274"/>
                    <a:pt x="61" y="269"/>
                    <a:pt x="60" y="262"/>
                  </a:cubicBezTo>
                  <a:cubicBezTo>
                    <a:pt x="54" y="237"/>
                    <a:pt x="43" y="215"/>
                    <a:pt x="31" y="193"/>
                  </a:cubicBezTo>
                  <a:cubicBezTo>
                    <a:pt x="16" y="164"/>
                    <a:pt x="0" y="133"/>
                    <a:pt x="0" y="97"/>
                  </a:cubicBezTo>
                  <a:cubicBezTo>
                    <a:pt x="0" y="38"/>
                    <a:pt x="44" y="0"/>
                    <a:pt x="111" y="0"/>
                  </a:cubicBezTo>
                  <a:cubicBezTo>
                    <a:pt x="174" y="0"/>
                    <a:pt x="222" y="41"/>
                    <a:pt x="222" y="97"/>
                  </a:cubicBezTo>
                  <a:cubicBezTo>
                    <a:pt x="222" y="133"/>
                    <a:pt x="206" y="164"/>
                    <a:pt x="191" y="193"/>
                  </a:cubicBezTo>
                  <a:cubicBezTo>
                    <a:pt x="179" y="215"/>
                    <a:pt x="167" y="237"/>
                    <a:pt x="162" y="262"/>
                  </a:cubicBezTo>
                  <a:cubicBezTo>
                    <a:pt x="161" y="269"/>
                    <a:pt x="155" y="274"/>
                    <a:pt x="147" y="274"/>
                  </a:cubicBezTo>
                  <a:close/>
                  <a:moveTo>
                    <a:pt x="111" y="8"/>
                  </a:moveTo>
                  <a:cubicBezTo>
                    <a:pt x="35" y="8"/>
                    <a:pt x="8" y="54"/>
                    <a:pt x="8" y="97"/>
                  </a:cubicBezTo>
                  <a:cubicBezTo>
                    <a:pt x="8" y="131"/>
                    <a:pt x="23" y="159"/>
                    <a:pt x="38" y="189"/>
                  </a:cubicBezTo>
                  <a:cubicBezTo>
                    <a:pt x="50" y="211"/>
                    <a:pt x="62" y="234"/>
                    <a:pt x="67" y="260"/>
                  </a:cubicBezTo>
                  <a:cubicBezTo>
                    <a:pt x="68" y="264"/>
                    <a:pt x="71" y="266"/>
                    <a:pt x="74" y="266"/>
                  </a:cubicBezTo>
                  <a:cubicBezTo>
                    <a:pt x="147" y="266"/>
                    <a:pt x="147" y="266"/>
                    <a:pt x="147" y="266"/>
                  </a:cubicBezTo>
                  <a:cubicBezTo>
                    <a:pt x="151" y="266"/>
                    <a:pt x="154" y="264"/>
                    <a:pt x="154" y="260"/>
                  </a:cubicBezTo>
                  <a:cubicBezTo>
                    <a:pt x="160" y="234"/>
                    <a:pt x="172" y="211"/>
                    <a:pt x="184" y="189"/>
                  </a:cubicBezTo>
                  <a:cubicBezTo>
                    <a:pt x="199" y="159"/>
                    <a:pt x="214" y="131"/>
                    <a:pt x="214" y="97"/>
                  </a:cubicBezTo>
                  <a:cubicBezTo>
                    <a:pt x="214" y="46"/>
                    <a:pt x="170" y="8"/>
                    <a:pt x="111" y="8"/>
                  </a:cubicBezTo>
                  <a:close/>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4" name="Google Shape;844;p22"/>
            <p:cNvSpPr/>
            <p:nvPr/>
          </p:nvSpPr>
          <p:spPr>
            <a:xfrm>
              <a:off x="4581526" y="2967038"/>
              <a:ext cx="203200" cy="61913"/>
            </a:xfrm>
            <a:custGeom>
              <a:rect b="b" l="l" r="r" t="t"/>
              <a:pathLst>
                <a:path extrusionOk="0" h="28" w="92">
                  <a:moveTo>
                    <a:pt x="88" y="28"/>
                  </a:moveTo>
                  <a:cubicBezTo>
                    <a:pt x="86" y="28"/>
                    <a:pt x="84" y="26"/>
                    <a:pt x="84" y="24"/>
                  </a:cubicBezTo>
                  <a:cubicBezTo>
                    <a:pt x="84" y="13"/>
                    <a:pt x="84" y="13"/>
                    <a:pt x="84" y="13"/>
                  </a:cubicBezTo>
                  <a:cubicBezTo>
                    <a:pt x="84" y="10"/>
                    <a:pt x="81" y="8"/>
                    <a:pt x="78" y="8"/>
                  </a:cubicBezTo>
                  <a:cubicBezTo>
                    <a:pt x="14" y="8"/>
                    <a:pt x="14" y="8"/>
                    <a:pt x="14" y="8"/>
                  </a:cubicBezTo>
                  <a:cubicBezTo>
                    <a:pt x="10" y="8"/>
                    <a:pt x="8" y="10"/>
                    <a:pt x="8" y="13"/>
                  </a:cubicBezTo>
                  <a:cubicBezTo>
                    <a:pt x="8" y="24"/>
                    <a:pt x="8" y="24"/>
                    <a:pt x="8" y="24"/>
                  </a:cubicBezTo>
                  <a:cubicBezTo>
                    <a:pt x="8" y="26"/>
                    <a:pt x="6" y="28"/>
                    <a:pt x="4" y="28"/>
                  </a:cubicBezTo>
                  <a:cubicBezTo>
                    <a:pt x="2" y="28"/>
                    <a:pt x="0" y="26"/>
                    <a:pt x="0" y="24"/>
                  </a:cubicBezTo>
                  <a:cubicBezTo>
                    <a:pt x="0" y="13"/>
                    <a:pt x="0" y="13"/>
                    <a:pt x="0" y="13"/>
                  </a:cubicBezTo>
                  <a:cubicBezTo>
                    <a:pt x="0" y="6"/>
                    <a:pt x="6" y="0"/>
                    <a:pt x="14" y="0"/>
                  </a:cubicBezTo>
                  <a:cubicBezTo>
                    <a:pt x="78" y="0"/>
                    <a:pt x="78" y="0"/>
                    <a:pt x="78" y="0"/>
                  </a:cubicBezTo>
                  <a:cubicBezTo>
                    <a:pt x="86" y="0"/>
                    <a:pt x="92" y="6"/>
                    <a:pt x="92" y="13"/>
                  </a:cubicBezTo>
                  <a:cubicBezTo>
                    <a:pt x="92" y="24"/>
                    <a:pt x="92" y="24"/>
                    <a:pt x="92" y="24"/>
                  </a:cubicBezTo>
                  <a:cubicBezTo>
                    <a:pt x="92" y="26"/>
                    <a:pt x="90" y="28"/>
                    <a:pt x="88" y="28"/>
                  </a:cubicBezTo>
                  <a:close/>
                </a:path>
              </a:pathLst>
            </a:custGeom>
            <a:solidFill>
              <a:srgbClr val="8D8B8F"/>
            </a:solidFill>
            <a:ln cap="flat" cmpd="sng" w="9525">
              <a:solidFill>
                <a:srgbClr val="41404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5" name="Google Shape;845;p22"/>
            <p:cNvSpPr/>
            <p:nvPr/>
          </p:nvSpPr>
          <p:spPr>
            <a:xfrm>
              <a:off x="4581526" y="3011488"/>
              <a:ext cx="203200" cy="103188"/>
            </a:xfrm>
            <a:custGeom>
              <a:rect b="b" l="l" r="r" t="t"/>
              <a:pathLst>
                <a:path extrusionOk="0" h="47" w="92">
                  <a:moveTo>
                    <a:pt x="79" y="47"/>
                  </a:moveTo>
                  <a:cubicBezTo>
                    <a:pt x="12" y="47"/>
                    <a:pt x="12" y="47"/>
                    <a:pt x="12" y="47"/>
                  </a:cubicBezTo>
                  <a:cubicBezTo>
                    <a:pt x="6" y="47"/>
                    <a:pt x="0" y="41"/>
                    <a:pt x="0" y="35"/>
                  </a:cubicBezTo>
                  <a:cubicBezTo>
                    <a:pt x="0" y="4"/>
                    <a:pt x="0" y="4"/>
                    <a:pt x="0" y="4"/>
                  </a:cubicBezTo>
                  <a:cubicBezTo>
                    <a:pt x="0" y="1"/>
                    <a:pt x="2" y="0"/>
                    <a:pt x="4" y="0"/>
                  </a:cubicBezTo>
                  <a:cubicBezTo>
                    <a:pt x="88" y="0"/>
                    <a:pt x="88" y="0"/>
                    <a:pt x="88" y="0"/>
                  </a:cubicBezTo>
                  <a:cubicBezTo>
                    <a:pt x="90" y="0"/>
                    <a:pt x="92" y="1"/>
                    <a:pt x="92" y="4"/>
                  </a:cubicBezTo>
                  <a:cubicBezTo>
                    <a:pt x="92" y="35"/>
                    <a:pt x="92" y="35"/>
                    <a:pt x="92" y="35"/>
                  </a:cubicBezTo>
                  <a:cubicBezTo>
                    <a:pt x="92" y="41"/>
                    <a:pt x="86" y="47"/>
                    <a:pt x="79" y="47"/>
                  </a:cubicBezTo>
                  <a:close/>
                  <a:moveTo>
                    <a:pt x="8" y="8"/>
                  </a:moveTo>
                  <a:cubicBezTo>
                    <a:pt x="8" y="35"/>
                    <a:pt x="8" y="35"/>
                    <a:pt x="8" y="35"/>
                  </a:cubicBezTo>
                  <a:cubicBezTo>
                    <a:pt x="8" y="37"/>
                    <a:pt x="10" y="39"/>
                    <a:pt x="12" y="39"/>
                  </a:cubicBezTo>
                  <a:cubicBezTo>
                    <a:pt x="79" y="39"/>
                    <a:pt x="79" y="39"/>
                    <a:pt x="79" y="39"/>
                  </a:cubicBezTo>
                  <a:cubicBezTo>
                    <a:pt x="82" y="39"/>
                    <a:pt x="84" y="37"/>
                    <a:pt x="84" y="35"/>
                  </a:cubicBezTo>
                  <a:cubicBezTo>
                    <a:pt x="84" y="8"/>
                    <a:pt x="84" y="8"/>
                    <a:pt x="84" y="8"/>
                  </a:cubicBezTo>
                  <a:lnTo>
                    <a:pt x="8" y="8"/>
                  </a:lnTo>
                  <a:close/>
                </a:path>
              </a:pathLst>
            </a:custGeom>
            <a:solidFill>
              <a:srgbClr val="8D8B8F"/>
            </a:solidFill>
            <a:ln cap="flat" cmpd="sng" w="9525">
              <a:solidFill>
                <a:srgbClr val="41404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6" name="Google Shape;846;p22"/>
            <p:cNvSpPr/>
            <p:nvPr/>
          </p:nvSpPr>
          <p:spPr>
            <a:xfrm>
              <a:off x="4586288" y="3051175"/>
              <a:ext cx="195263" cy="17463"/>
            </a:xfrm>
            <a:custGeom>
              <a:rect b="b" l="l" r="r" t="t"/>
              <a:pathLst>
                <a:path extrusionOk="0" h="8" w="88">
                  <a:moveTo>
                    <a:pt x="84" y="8"/>
                  </a:moveTo>
                  <a:cubicBezTo>
                    <a:pt x="4" y="8"/>
                    <a:pt x="4" y="8"/>
                    <a:pt x="4" y="8"/>
                  </a:cubicBezTo>
                  <a:cubicBezTo>
                    <a:pt x="2" y="8"/>
                    <a:pt x="0" y="6"/>
                    <a:pt x="0" y="4"/>
                  </a:cubicBezTo>
                  <a:cubicBezTo>
                    <a:pt x="0" y="2"/>
                    <a:pt x="2" y="0"/>
                    <a:pt x="4" y="0"/>
                  </a:cubicBezTo>
                  <a:cubicBezTo>
                    <a:pt x="84" y="0"/>
                    <a:pt x="84" y="0"/>
                    <a:pt x="84" y="0"/>
                  </a:cubicBezTo>
                  <a:cubicBezTo>
                    <a:pt x="86" y="0"/>
                    <a:pt x="88" y="2"/>
                    <a:pt x="88" y="4"/>
                  </a:cubicBezTo>
                  <a:cubicBezTo>
                    <a:pt x="88" y="6"/>
                    <a:pt x="86" y="8"/>
                    <a:pt x="84" y="8"/>
                  </a:cubicBezTo>
                  <a:close/>
                </a:path>
              </a:pathLst>
            </a:custGeom>
            <a:solidFill>
              <a:srgbClr val="8D8B8F"/>
            </a:solidFill>
            <a:ln cap="flat" cmpd="sng" w="9525">
              <a:solidFill>
                <a:srgbClr val="41404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7" name="Google Shape;847;p22"/>
            <p:cNvSpPr/>
            <p:nvPr/>
          </p:nvSpPr>
          <p:spPr>
            <a:xfrm>
              <a:off x="4700588" y="2636838"/>
              <a:ext cx="106363" cy="246063"/>
            </a:xfrm>
            <a:custGeom>
              <a:rect b="b" l="l" r="r" t="t"/>
              <a:pathLst>
                <a:path extrusionOk="0" h="111" w="48">
                  <a:moveTo>
                    <a:pt x="5" y="111"/>
                  </a:moveTo>
                  <a:cubicBezTo>
                    <a:pt x="4" y="111"/>
                    <a:pt x="4" y="111"/>
                    <a:pt x="3" y="110"/>
                  </a:cubicBezTo>
                  <a:cubicBezTo>
                    <a:pt x="1" y="110"/>
                    <a:pt x="0" y="107"/>
                    <a:pt x="1" y="105"/>
                  </a:cubicBezTo>
                  <a:cubicBezTo>
                    <a:pt x="40" y="3"/>
                    <a:pt x="40" y="3"/>
                    <a:pt x="40" y="3"/>
                  </a:cubicBezTo>
                  <a:cubicBezTo>
                    <a:pt x="41" y="1"/>
                    <a:pt x="43" y="0"/>
                    <a:pt x="45" y="1"/>
                  </a:cubicBezTo>
                  <a:cubicBezTo>
                    <a:pt x="47" y="2"/>
                    <a:pt x="48" y="4"/>
                    <a:pt x="48" y="6"/>
                  </a:cubicBezTo>
                  <a:cubicBezTo>
                    <a:pt x="8" y="108"/>
                    <a:pt x="8" y="108"/>
                    <a:pt x="8" y="108"/>
                  </a:cubicBezTo>
                  <a:cubicBezTo>
                    <a:pt x="8" y="110"/>
                    <a:pt x="6" y="111"/>
                    <a:pt x="5" y="111"/>
                  </a:cubicBezTo>
                  <a:close/>
                </a:path>
              </a:pathLst>
            </a:custGeom>
            <a:solidFill>
              <a:srgbClr val="8D8B8F"/>
            </a:solidFill>
            <a:ln cap="flat" cmpd="sng" w="9525">
              <a:solidFill>
                <a:srgbClr val="41404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8" name="Google Shape;848;p22"/>
            <p:cNvSpPr/>
            <p:nvPr/>
          </p:nvSpPr>
          <p:spPr>
            <a:xfrm>
              <a:off x="4557713" y="2636838"/>
              <a:ext cx="107950" cy="246063"/>
            </a:xfrm>
            <a:custGeom>
              <a:rect b="b" l="l" r="r" t="t"/>
              <a:pathLst>
                <a:path extrusionOk="0" h="111" w="49">
                  <a:moveTo>
                    <a:pt x="44" y="111"/>
                  </a:moveTo>
                  <a:cubicBezTo>
                    <a:pt x="43" y="111"/>
                    <a:pt x="41" y="110"/>
                    <a:pt x="41" y="108"/>
                  </a:cubicBezTo>
                  <a:cubicBezTo>
                    <a:pt x="1" y="6"/>
                    <a:pt x="1" y="6"/>
                    <a:pt x="1" y="6"/>
                  </a:cubicBezTo>
                  <a:cubicBezTo>
                    <a:pt x="0" y="4"/>
                    <a:pt x="1" y="2"/>
                    <a:pt x="3" y="1"/>
                  </a:cubicBezTo>
                  <a:cubicBezTo>
                    <a:pt x="5" y="0"/>
                    <a:pt x="8" y="1"/>
                    <a:pt x="9" y="3"/>
                  </a:cubicBezTo>
                  <a:cubicBezTo>
                    <a:pt x="48" y="105"/>
                    <a:pt x="48" y="105"/>
                    <a:pt x="48" y="105"/>
                  </a:cubicBezTo>
                  <a:cubicBezTo>
                    <a:pt x="49" y="107"/>
                    <a:pt x="48" y="110"/>
                    <a:pt x="46" y="110"/>
                  </a:cubicBezTo>
                  <a:cubicBezTo>
                    <a:pt x="45" y="111"/>
                    <a:pt x="45" y="111"/>
                    <a:pt x="44" y="111"/>
                  </a:cubicBezTo>
                  <a:close/>
                </a:path>
              </a:pathLst>
            </a:custGeom>
            <a:solidFill>
              <a:srgbClr val="A8D08C"/>
            </a:solidFill>
            <a:ln cap="flat" cmpd="sng" w="9525">
              <a:solidFill>
                <a:schemeClr val="accent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49" name="Google Shape;849;p22"/>
            <p:cNvSpPr/>
            <p:nvPr/>
          </p:nvSpPr>
          <p:spPr>
            <a:xfrm>
              <a:off x="4770438" y="2616200"/>
              <a:ext cx="57150" cy="60325"/>
            </a:xfrm>
            <a:prstGeom prst="ellipse">
              <a:avLst/>
            </a:prstGeom>
            <a:solidFill>
              <a:srgbClr val="8D8B8F"/>
            </a:solidFill>
            <a:ln cap="flat" cmpd="sng" w="9525">
              <a:solidFill>
                <a:srgbClr val="41404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0" name="Google Shape;850;p22"/>
            <p:cNvSpPr/>
            <p:nvPr/>
          </p:nvSpPr>
          <p:spPr>
            <a:xfrm>
              <a:off x="4537076" y="2616200"/>
              <a:ext cx="60325" cy="60325"/>
            </a:xfrm>
            <a:prstGeom prst="ellipse">
              <a:avLst/>
            </a:prstGeom>
            <a:solidFill>
              <a:srgbClr val="8D8B8F"/>
            </a:solidFill>
            <a:ln cap="flat" cmpd="sng" w="9525">
              <a:solidFill>
                <a:srgbClr val="41404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1" name="Google Shape;851;p22"/>
            <p:cNvSpPr/>
            <p:nvPr/>
          </p:nvSpPr>
          <p:spPr>
            <a:xfrm>
              <a:off x="7542213" y="5167313"/>
              <a:ext cx="365125" cy="47625"/>
            </a:xfrm>
            <a:custGeom>
              <a:rect b="b" l="l" r="r" t="t"/>
              <a:pathLst>
                <a:path extrusionOk="0" h="22" w="165">
                  <a:moveTo>
                    <a:pt x="154" y="22"/>
                  </a:moveTo>
                  <a:cubicBezTo>
                    <a:pt x="11" y="22"/>
                    <a:pt x="11" y="22"/>
                    <a:pt x="11" y="22"/>
                  </a:cubicBezTo>
                  <a:cubicBezTo>
                    <a:pt x="5" y="22"/>
                    <a:pt x="0" y="17"/>
                    <a:pt x="0" y="11"/>
                  </a:cubicBezTo>
                  <a:cubicBezTo>
                    <a:pt x="0" y="11"/>
                    <a:pt x="0" y="11"/>
                    <a:pt x="0" y="11"/>
                  </a:cubicBezTo>
                  <a:cubicBezTo>
                    <a:pt x="0" y="5"/>
                    <a:pt x="5" y="0"/>
                    <a:pt x="11" y="0"/>
                  </a:cubicBezTo>
                  <a:cubicBezTo>
                    <a:pt x="154" y="0"/>
                    <a:pt x="154" y="0"/>
                    <a:pt x="154" y="0"/>
                  </a:cubicBezTo>
                  <a:cubicBezTo>
                    <a:pt x="160" y="0"/>
                    <a:pt x="165" y="5"/>
                    <a:pt x="165" y="11"/>
                  </a:cubicBezTo>
                  <a:cubicBezTo>
                    <a:pt x="165" y="11"/>
                    <a:pt x="165" y="11"/>
                    <a:pt x="165" y="11"/>
                  </a:cubicBezTo>
                  <a:cubicBezTo>
                    <a:pt x="165" y="17"/>
                    <a:pt x="160" y="22"/>
                    <a:pt x="154" y="22"/>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2" name="Google Shape;852;p22"/>
            <p:cNvSpPr/>
            <p:nvPr/>
          </p:nvSpPr>
          <p:spPr>
            <a:xfrm>
              <a:off x="7600951" y="5235575"/>
              <a:ext cx="246063" cy="49213"/>
            </a:xfrm>
            <a:custGeom>
              <a:rect b="b" l="l" r="r" t="t"/>
              <a:pathLst>
                <a:path extrusionOk="0" h="22" w="111">
                  <a:moveTo>
                    <a:pt x="102" y="22"/>
                  </a:moveTo>
                  <a:cubicBezTo>
                    <a:pt x="9" y="22"/>
                    <a:pt x="9" y="22"/>
                    <a:pt x="9" y="22"/>
                  </a:cubicBezTo>
                  <a:cubicBezTo>
                    <a:pt x="4" y="22"/>
                    <a:pt x="0" y="18"/>
                    <a:pt x="0" y="13"/>
                  </a:cubicBezTo>
                  <a:cubicBezTo>
                    <a:pt x="0" y="9"/>
                    <a:pt x="0" y="9"/>
                    <a:pt x="0" y="9"/>
                  </a:cubicBezTo>
                  <a:cubicBezTo>
                    <a:pt x="0" y="4"/>
                    <a:pt x="4" y="0"/>
                    <a:pt x="9" y="0"/>
                  </a:cubicBezTo>
                  <a:cubicBezTo>
                    <a:pt x="102" y="0"/>
                    <a:pt x="102" y="0"/>
                    <a:pt x="102" y="0"/>
                  </a:cubicBezTo>
                  <a:cubicBezTo>
                    <a:pt x="107" y="0"/>
                    <a:pt x="111" y="4"/>
                    <a:pt x="111" y="9"/>
                  </a:cubicBezTo>
                  <a:cubicBezTo>
                    <a:pt x="111" y="13"/>
                    <a:pt x="111" y="13"/>
                    <a:pt x="111" y="13"/>
                  </a:cubicBezTo>
                  <a:cubicBezTo>
                    <a:pt x="111" y="18"/>
                    <a:pt x="107" y="22"/>
                    <a:pt x="102" y="22"/>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3" name="Google Shape;853;p22"/>
            <p:cNvSpPr/>
            <p:nvPr/>
          </p:nvSpPr>
          <p:spPr>
            <a:xfrm>
              <a:off x="7542213" y="5100638"/>
              <a:ext cx="365125" cy="49213"/>
            </a:xfrm>
            <a:custGeom>
              <a:rect b="b" l="l" r="r" t="t"/>
              <a:pathLst>
                <a:path extrusionOk="0" h="22" w="165">
                  <a:moveTo>
                    <a:pt x="154" y="22"/>
                  </a:moveTo>
                  <a:cubicBezTo>
                    <a:pt x="11" y="22"/>
                    <a:pt x="11" y="22"/>
                    <a:pt x="11" y="22"/>
                  </a:cubicBezTo>
                  <a:cubicBezTo>
                    <a:pt x="5" y="22"/>
                    <a:pt x="0" y="17"/>
                    <a:pt x="0" y="11"/>
                  </a:cubicBezTo>
                  <a:cubicBezTo>
                    <a:pt x="0" y="11"/>
                    <a:pt x="0" y="11"/>
                    <a:pt x="0" y="11"/>
                  </a:cubicBezTo>
                  <a:cubicBezTo>
                    <a:pt x="0" y="5"/>
                    <a:pt x="5" y="0"/>
                    <a:pt x="11" y="0"/>
                  </a:cubicBezTo>
                  <a:cubicBezTo>
                    <a:pt x="154" y="0"/>
                    <a:pt x="154" y="0"/>
                    <a:pt x="154" y="0"/>
                  </a:cubicBezTo>
                  <a:cubicBezTo>
                    <a:pt x="160" y="0"/>
                    <a:pt x="165" y="5"/>
                    <a:pt x="165" y="11"/>
                  </a:cubicBezTo>
                  <a:cubicBezTo>
                    <a:pt x="165" y="11"/>
                    <a:pt x="165" y="11"/>
                    <a:pt x="165" y="11"/>
                  </a:cubicBezTo>
                  <a:cubicBezTo>
                    <a:pt x="165" y="17"/>
                    <a:pt x="160" y="22"/>
                    <a:pt x="154" y="22"/>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4" name="Google Shape;854;p22"/>
            <p:cNvSpPr/>
            <p:nvPr/>
          </p:nvSpPr>
          <p:spPr>
            <a:xfrm>
              <a:off x="7300913" y="3971925"/>
              <a:ext cx="847725" cy="1108075"/>
            </a:xfrm>
            <a:custGeom>
              <a:rect b="b" l="l" r="r" t="t"/>
              <a:pathLst>
                <a:path extrusionOk="0" h="501" w="383">
                  <a:moveTo>
                    <a:pt x="273" y="479"/>
                  </a:moveTo>
                  <a:cubicBezTo>
                    <a:pt x="271" y="479"/>
                    <a:pt x="271" y="479"/>
                    <a:pt x="271" y="479"/>
                  </a:cubicBezTo>
                  <a:cubicBezTo>
                    <a:pt x="271" y="363"/>
                    <a:pt x="383" y="290"/>
                    <a:pt x="383" y="177"/>
                  </a:cubicBezTo>
                  <a:cubicBezTo>
                    <a:pt x="383" y="97"/>
                    <a:pt x="305" y="0"/>
                    <a:pt x="192" y="0"/>
                  </a:cubicBezTo>
                  <a:cubicBezTo>
                    <a:pt x="62" y="0"/>
                    <a:pt x="0" y="97"/>
                    <a:pt x="0" y="177"/>
                  </a:cubicBezTo>
                  <a:cubicBezTo>
                    <a:pt x="0" y="290"/>
                    <a:pt x="112" y="363"/>
                    <a:pt x="112" y="479"/>
                  </a:cubicBezTo>
                  <a:cubicBezTo>
                    <a:pt x="110" y="479"/>
                    <a:pt x="110" y="479"/>
                    <a:pt x="110" y="479"/>
                  </a:cubicBezTo>
                  <a:cubicBezTo>
                    <a:pt x="103" y="479"/>
                    <a:pt x="97" y="484"/>
                    <a:pt x="97" y="490"/>
                  </a:cubicBezTo>
                  <a:cubicBezTo>
                    <a:pt x="97" y="496"/>
                    <a:pt x="103" y="501"/>
                    <a:pt x="110" y="501"/>
                  </a:cubicBezTo>
                  <a:cubicBezTo>
                    <a:pt x="273" y="501"/>
                    <a:pt x="273" y="501"/>
                    <a:pt x="273" y="501"/>
                  </a:cubicBezTo>
                  <a:cubicBezTo>
                    <a:pt x="280" y="501"/>
                    <a:pt x="286" y="496"/>
                    <a:pt x="286" y="490"/>
                  </a:cubicBezTo>
                  <a:cubicBezTo>
                    <a:pt x="286" y="484"/>
                    <a:pt x="280" y="479"/>
                    <a:pt x="273" y="479"/>
                  </a:cubicBezTo>
                  <a:close/>
                  <a:moveTo>
                    <a:pt x="255" y="303"/>
                  </a:moveTo>
                  <a:cubicBezTo>
                    <a:pt x="215" y="381"/>
                    <a:pt x="215" y="381"/>
                    <a:pt x="215" y="381"/>
                  </a:cubicBezTo>
                  <a:cubicBezTo>
                    <a:pt x="215" y="470"/>
                    <a:pt x="215" y="470"/>
                    <a:pt x="215" y="470"/>
                  </a:cubicBezTo>
                  <a:cubicBezTo>
                    <a:pt x="215" y="473"/>
                    <a:pt x="212" y="476"/>
                    <a:pt x="208" y="476"/>
                  </a:cubicBezTo>
                  <a:cubicBezTo>
                    <a:pt x="204" y="476"/>
                    <a:pt x="201" y="473"/>
                    <a:pt x="201" y="470"/>
                  </a:cubicBezTo>
                  <a:cubicBezTo>
                    <a:pt x="201" y="380"/>
                    <a:pt x="201" y="380"/>
                    <a:pt x="201" y="380"/>
                  </a:cubicBezTo>
                  <a:cubicBezTo>
                    <a:pt x="201" y="379"/>
                    <a:pt x="202" y="377"/>
                    <a:pt x="202" y="377"/>
                  </a:cubicBezTo>
                  <a:cubicBezTo>
                    <a:pt x="238" y="307"/>
                    <a:pt x="238" y="307"/>
                    <a:pt x="238" y="307"/>
                  </a:cubicBezTo>
                  <a:cubicBezTo>
                    <a:pt x="145" y="307"/>
                    <a:pt x="145" y="307"/>
                    <a:pt x="145" y="307"/>
                  </a:cubicBezTo>
                  <a:cubicBezTo>
                    <a:pt x="181" y="377"/>
                    <a:pt x="181" y="377"/>
                    <a:pt x="181" y="377"/>
                  </a:cubicBezTo>
                  <a:cubicBezTo>
                    <a:pt x="181" y="377"/>
                    <a:pt x="182" y="379"/>
                    <a:pt x="182" y="380"/>
                  </a:cubicBezTo>
                  <a:cubicBezTo>
                    <a:pt x="182" y="470"/>
                    <a:pt x="182" y="470"/>
                    <a:pt x="182" y="470"/>
                  </a:cubicBezTo>
                  <a:cubicBezTo>
                    <a:pt x="182" y="473"/>
                    <a:pt x="179" y="476"/>
                    <a:pt x="175" y="476"/>
                  </a:cubicBezTo>
                  <a:cubicBezTo>
                    <a:pt x="171" y="476"/>
                    <a:pt x="168" y="473"/>
                    <a:pt x="168" y="470"/>
                  </a:cubicBezTo>
                  <a:cubicBezTo>
                    <a:pt x="168" y="381"/>
                    <a:pt x="168" y="381"/>
                    <a:pt x="168" y="381"/>
                  </a:cubicBezTo>
                  <a:cubicBezTo>
                    <a:pt x="128" y="303"/>
                    <a:pt x="128" y="303"/>
                    <a:pt x="128" y="303"/>
                  </a:cubicBezTo>
                  <a:cubicBezTo>
                    <a:pt x="127" y="301"/>
                    <a:pt x="127" y="299"/>
                    <a:pt x="128" y="297"/>
                  </a:cubicBezTo>
                  <a:cubicBezTo>
                    <a:pt x="130" y="295"/>
                    <a:pt x="132" y="294"/>
                    <a:pt x="134" y="294"/>
                  </a:cubicBezTo>
                  <a:cubicBezTo>
                    <a:pt x="249" y="294"/>
                    <a:pt x="249" y="294"/>
                    <a:pt x="249" y="294"/>
                  </a:cubicBezTo>
                  <a:cubicBezTo>
                    <a:pt x="251" y="294"/>
                    <a:pt x="253" y="295"/>
                    <a:pt x="255" y="297"/>
                  </a:cubicBezTo>
                  <a:cubicBezTo>
                    <a:pt x="256" y="299"/>
                    <a:pt x="256" y="301"/>
                    <a:pt x="255" y="303"/>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5" name="Google Shape;855;p22"/>
            <p:cNvSpPr/>
            <p:nvPr/>
          </p:nvSpPr>
          <p:spPr>
            <a:xfrm>
              <a:off x="6278563" y="5275263"/>
              <a:ext cx="1447800" cy="1107013"/>
            </a:xfrm>
            <a:custGeom>
              <a:rect b="b" l="l" r="r" t="t"/>
              <a:pathLst>
                <a:path extrusionOk="0" h="715" w="653">
                  <a:moveTo>
                    <a:pt x="653" y="0"/>
                  </a:moveTo>
                  <a:cubicBezTo>
                    <a:pt x="653" y="180"/>
                    <a:pt x="653" y="180"/>
                    <a:pt x="653" y="180"/>
                  </a:cubicBezTo>
                  <a:cubicBezTo>
                    <a:pt x="653" y="257"/>
                    <a:pt x="590" y="320"/>
                    <a:pt x="512" y="320"/>
                  </a:cubicBezTo>
                  <a:cubicBezTo>
                    <a:pt x="141" y="320"/>
                    <a:pt x="141" y="320"/>
                    <a:pt x="141" y="320"/>
                  </a:cubicBezTo>
                  <a:cubicBezTo>
                    <a:pt x="63" y="320"/>
                    <a:pt x="0" y="383"/>
                    <a:pt x="0" y="460"/>
                  </a:cubicBezTo>
                  <a:cubicBezTo>
                    <a:pt x="0" y="715"/>
                    <a:pt x="0" y="715"/>
                    <a:pt x="0" y="715"/>
                  </a:cubicBezTo>
                </a:path>
              </a:pathLst>
            </a:custGeom>
            <a:noFill/>
            <a:ln cap="flat" cmpd="sng" w="88900">
              <a:solidFill>
                <a:schemeClr val="accent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6" name="Google Shape;856;p22"/>
            <p:cNvSpPr/>
            <p:nvPr/>
          </p:nvSpPr>
          <p:spPr>
            <a:xfrm>
              <a:off x="6910388" y="4354513"/>
              <a:ext cx="196850" cy="38100"/>
            </a:xfrm>
            <a:custGeom>
              <a:rect b="b" l="l" r="r" t="t"/>
              <a:pathLst>
                <a:path extrusionOk="0" h="17" w="89">
                  <a:moveTo>
                    <a:pt x="0" y="17"/>
                  </a:moveTo>
                  <a:cubicBezTo>
                    <a:pt x="89" y="17"/>
                    <a:pt x="89" y="17"/>
                    <a:pt x="89" y="17"/>
                  </a:cubicBezTo>
                  <a:cubicBezTo>
                    <a:pt x="89" y="17"/>
                    <a:pt x="89" y="17"/>
                    <a:pt x="89" y="17"/>
                  </a:cubicBezTo>
                  <a:cubicBezTo>
                    <a:pt x="89" y="10"/>
                    <a:pt x="89" y="10"/>
                    <a:pt x="89" y="10"/>
                  </a:cubicBezTo>
                  <a:cubicBezTo>
                    <a:pt x="89" y="4"/>
                    <a:pt x="84" y="0"/>
                    <a:pt x="79" y="0"/>
                  </a:cubicBezTo>
                  <a:cubicBezTo>
                    <a:pt x="10" y="0"/>
                    <a:pt x="10" y="0"/>
                    <a:pt x="10" y="0"/>
                  </a:cubicBezTo>
                  <a:cubicBezTo>
                    <a:pt x="5" y="0"/>
                    <a:pt x="0" y="4"/>
                    <a:pt x="0" y="10"/>
                  </a:cubicBezTo>
                  <a:cubicBezTo>
                    <a:pt x="0" y="17"/>
                    <a:pt x="0" y="17"/>
                    <a:pt x="0" y="17"/>
                  </a:cubicBez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7" name="Google Shape;857;p22"/>
            <p:cNvSpPr/>
            <p:nvPr/>
          </p:nvSpPr>
          <p:spPr>
            <a:xfrm>
              <a:off x="6911976" y="4410075"/>
              <a:ext cx="193675" cy="26988"/>
            </a:xfrm>
            <a:custGeom>
              <a:rect b="b" l="l" r="r" t="t"/>
              <a:pathLst>
                <a:path extrusionOk="0" h="12" w="87">
                  <a:moveTo>
                    <a:pt x="87" y="0"/>
                  </a:moveTo>
                  <a:cubicBezTo>
                    <a:pt x="0" y="0"/>
                    <a:pt x="0" y="0"/>
                    <a:pt x="0" y="0"/>
                  </a:cubicBezTo>
                  <a:cubicBezTo>
                    <a:pt x="0" y="4"/>
                    <a:pt x="1" y="8"/>
                    <a:pt x="2" y="12"/>
                  </a:cubicBezTo>
                  <a:cubicBezTo>
                    <a:pt x="85" y="12"/>
                    <a:pt x="85" y="12"/>
                    <a:pt x="85" y="12"/>
                  </a:cubicBezTo>
                  <a:cubicBezTo>
                    <a:pt x="86" y="8"/>
                    <a:pt x="87" y="4"/>
                    <a:pt x="87" y="0"/>
                  </a:cubicBez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8" name="Google Shape;858;p22"/>
            <p:cNvSpPr/>
            <p:nvPr/>
          </p:nvSpPr>
          <p:spPr>
            <a:xfrm>
              <a:off x="6926263" y="4451350"/>
              <a:ext cx="165100" cy="47625"/>
            </a:xfrm>
            <a:custGeom>
              <a:rect b="b" l="l" r="r" t="t"/>
              <a:pathLst>
                <a:path extrusionOk="0" h="21" w="75">
                  <a:moveTo>
                    <a:pt x="0" y="0"/>
                  </a:moveTo>
                  <a:cubicBezTo>
                    <a:pt x="8" y="13"/>
                    <a:pt x="22" y="21"/>
                    <a:pt x="38" y="21"/>
                  </a:cubicBezTo>
                  <a:cubicBezTo>
                    <a:pt x="38" y="21"/>
                    <a:pt x="38" y="21"/>
                    <a:pt x="38" y="21"/>
                  </a:cubicBezTo>
                  <a:cubicBezTo>
                    <a:pt x="53" y="21"/>
                    <a:pt x="67" y="13"/>
                    <a:pt x="75" y="0"/>
                  </a:cubicBezTo>
                  <a:lnTo>
                    <a:pt x="0" y="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59" name="Google Shape;859;p22"/>
            <p:cNvSpPr/>
            <p:nvPr/>
          </p:nvSpPr>
          <p:spPr>
            <a:xfrm>
              <a:off x="6791326" y="3783013"/>
              <a:ext cx="438150" cy="550863"/>
            </a:xfrm>
            <a:custGeom>
              <a:rect b="b" l="l" r="r" t="t"/>
              <a:pathLst>
                <a:path extrusionOk="0" h="249" w="198">
                  <a:moveTo>
                    <a:pt x="99" y="0"/>
                  </a:moveTo>
                  <a:cubicBezTo>
                    <a:pt x="32" y="0"/>
                    <a:pt x="0" y="40"/>
                    <a:pt x="0" y="87"/>
                  </a:cubicBezTo>
                  <a:cubicBezTo>
                    <a:pt x="0" y="145"/>
                    <a:pt x="42" y="185"/>
                    <a:pt x="54" y="239"/>
                  </a:cubicBezTo>
                  <a:cubicBezTo>
                    <a:pt x="56" y="245"/>
                    <a:pt x="61" y="249"/>
                    <a:pt x="67" y="249"/>
                  </a:cubicBezTo>
                  <a:cubicBezTo>
                    <a:pt x="130" y="249"/>
                    <a:pt x="130" y="249"/>
                    <a:pt x="130" y="249"/>
                  </a:cubicBezTo>
                  <a:cubicBezTo>
                    <a:pt x="136" y="249"/>
                    <a:pt x="141" y="245"/>
                    <a:pt x="143" y="239"/>
                  </a:cubicBezTo>
                  <a:cubicBezTo>
                    <a:pt x="155" y="185"/>
                    <a:pt x="198" y="145"/>
                    <a:pt x="198" y="87"/>
                  </a:cubicBezTo>
                  <a:cubicBezTo>
                    <a:pt x="198" y="40"/>
                    <a:pt x="157" y="0"/>
                    <a:pt x="99" y="0"/>
                  </a:cubicBezTo>
                  <a:close/>
                  <a:moveTo>
                    <a:pt x="83" y="225"/>
                  </a:moveTo>
                  <a:cubicBezTo>
                    <a:pt x="83" y="225"/>
                    <a:pt x="82" y="225"/>
                    <a:pt x="82" y="225"/>
                  </a:cubicBezTo>
                  <a:cubicBezTo>
                    <a:pt x="80" y="225"/>
                    <a:pt x="79" y="224"/>
                    <a:pt x="78" y="222"/>
                  </a:cubicBezTo>
                  <a:cubicBezTo>
                    <a:pt x="42" y="127"/>
                    <a:pt x="42" y="127"/>
                    <a:pt x="42" y="127"/>
                  </a:cubicBezTo>
                  <a:cubicBezTo>
                    <a:pt x="41" y="125"/>
                    <a:pt x="42" y="123"/>
                    <a:pt x="44" y="123"/>
                  </a:cubicBezTo>
                  <a:cubicBezTo>
                    <a:pt x="46" y="122"/>
                    <a:pt x="48" y="123"/>
                    <a:pt x="49" y="125"/>
                  </a:cubicBezTo>
                  <a:cubicBezTo>
                    <a:pt x="85" y="220"/>
                    <a:pt x="85" y="220"/>
                    <a:pt x="85" y="220"/>
                  </a:cubicBezTo>
                  <a:cubicBezTo>
                    <a:pt x="86" y="222"/>
                    <a:pt x="85" y="224"/>
                    <a:pt x="83" y="225"/>
                  </a:cubicBezTo>
                  <a:close/>
                  <a:moveTo>
                    <a:pt x="108" y="131"/>
                  </a:moveTo>
                  <a:cubicBezTo>
                    <a:pt x="107" y="131"/>
                    <a:pt x="106" y="131"/>
                    <a:pt x="105" y="130"/>
                  </a:cubicBezTo>
                  <a:cubicBezTo>
                    <a:pt x="98" y="123"/>
                    <a:pt x="98" y="123"/>
                    <a:pt x="98" y="123"/>
                  </a:cubicBezTo>
                  <a:cubicBezTo>
                    <a:pt x="92" y="130"/>
                    <a:pt x="92" y="130"/>
                    <a:pt x="92" y="130"/>
                  </a:cubicBezTo>
                  <a:cubicBezTo>
                    <a:pt x="90" y="131"/>
                    <a:pt x="88" y="131"/>
                    <a:pt x="87" y="130"/>
                  </a:cubicBezTo>
                  <a:cubicBezTo>
                    <a:pt x="80" y="123"/>
                    <a:pt x="80" y="123"/>
                    <a:pt x="80" y="123"/>
                  </a:cubicBezTo>
                  <a:cubicBezTo>
                    <a:pt x="73" y="130"/>
                    <a:pt x="73" y="130"/>
                    <a:pt x="73" y="130"/>
                  </a:cubicBezTo>
                  <a:cubicBezTo>
                    <a:pt x="72" y="131"/>
                    <a:pt x="70" y="131"/>
                    <a:pt x="68" y="130"/>
                  </a:cubicBezTo>
                  <a:cubicBezTo>
                    <a:pt x="59" y="121"/>
                    <a:pt x="59" y="121"/>
                    <a:pt x="59" y="121"/>
                  </a:cubicBezTo>
                  <a:cubicBezTo>
                    <a:pt x="58" y="119"/>
                    <a:pt x="58" y="117"/>
                    <a:pt x="59" y="116"/>
                  </a:cubicBezTo>
                  <a:cubicBezTo>
                    <a:pt x="60" y="114"/>
                    <a:pt x="63" y="114"/>
                    <a:pt x="64" y="116"/>
                  </a:cubicBezTo>
                  <a:cubicBezTo>
                    <a:pt x="71" y="122"/>
                    <a:pt x="71" y="122"/>
                    <a:pt x="71" y="122"/>
                  </a:cubicBezTo>
                  <a:cubicBezTo>
                    <a:pt x="77" y="116"/>
                    <a:pt x="77" y="116"/>
                    <a:pt x="77" y="116"/>
                  </a:cubicBezTo>
                  <a:cubicBezTo>
                    <a:pt x="79" y="114"/>
                    <a:pt x="81" y="114"/>
                    <a:pt x="83" y="116"/>
                  </a:cubicBezTo>
                  <a:cubicBezTo>
                    <a:pt x="89" y="122"/>
                    <a:pt x="89" y="122"/>
                    <a:pt x="89" y="122"/>
                  </a:cubicBezTo>
                  <a:cubicBezTo>
                    <a:pt x="96" y="116"/>
                    <a:pt x="96" y="116"/>
                    <a:pt x="96" y="116"/>
                  </a:cubicBezTo>
                  <a:cubicBezTo>
                    <a:pt x="97" y="114"/>
                    <a:pt x="100" y="114"/>
                    <a:pt x="101" y="116"/>
                  </a:cubicBezTo>
                  <a:cubicBezTo>
                    <a:pt x="108" y="122"/>
                    <a:pt x="108" y="122"/>
                    <a:pt x="108" y="122"/>
                  </a:cubicBezTo>
                  <a:cubicBezTo>
                    <a:pt x="114" y="116"/>
                    <a:pt x="114" y="116"/>
                    <a:pt x="114" y="116"/>
                  </a:cubicBezTo>
                  <a:cubicBezTo>
                    <a:pt x="116" y="114"/>
                    <a:pt x="118" y="114"/>
                    <a:pt x="120" y="116"/>
                  </a:cubicBezTo>
                  <a:cubicBezTo>
                    <a:pt x="126" y="122"/>
                    <a:pt x="126" y="122"/>
                    <a:pt x="126" y="122"/>
                  </a:cubicBezTo>
                  <a:cubicBezTo>
                    <a:pt x="133" y="116"/>
                    <a:pt x="133" y="116"/>
                    <a:pt x="133" y="116"/>
                  </a:cubicBezTo>
                  <a:cubicBezTo>
                    <a:pt x="134" y="114"/>
                    <a:pt x="137" y="114"/>
                    <a:pt x="138" y="116"/>
                  </a:cubicBezTo>
                  <a:cubicBezTo>
                    <a:pt x="139" y="117"/>
                    <a:pt x="139" y="119"/>
                    <a:pt x="138" y="121"/>
                  </a:cubicBezTo>
                  <a:cubicBezTo>
                    <a:pt x="129" y="130"/>
                    <a:pt x="129" y="130"/>
                    <a:pt x="129" y="130"/>
                  </a:cubicBezTo>
                  <a:cubicBezTo>
                    <a:pt x="127" y="131"/>
                    <a:pt x="125" y="131"/>
                    <a:pt x="124" y="130"/>
                  </a:cubicBezTo>
                  <a:cubicBezTo>
                    <a:pt x="117" y="123"/>
                    <a:pt x="117" y="123"/>
                    <a:pt x="117" y="123"/>
                  </a:cubicBezTo>
                  <a:cubicBezTo>
                    <a:pt x="110" y="130"/>
                    <a:pt x="110" y="130"/>
                    <a:pt x="110" y="130"/>
                  </a:cubicBezTo>
                  <a:cubicBezTo>
                    <a:pt x="110" y="131"/>
                    <a:pt x="109" y="131"/>
                    <a:pt x="108" y="131"/>
                  </a:cubicBezTo>
                  <a:close/>
                  <a:moveTo>
                    <a:pt x="155" y="127"/>
                  </a:moveTo>
                  <a:cubicBezTo>
                    <a:pt x="119" y="222"/>
                    <a:pt x="119" y="222"/>
                    <a:pt x="119" y="222"/>
                  </a:cubicBezTo>
                  <a:cubicBezTo>
                    <a:pt x="118" y="224"/>
                    <a:pt x="117" y="225"/>
                    <a:pt x="115" y="225"/>
                  </a:cubicBezTo>
                  <a:cubicBezTo>
                    <a:pt x="115" y="225"/>
                    <a:pt x="114" y="225"/>
                    <a:pt x="114" y="225"/>
                  </a:cubicBezTo>
                  <a:cubicBezTo>
                    <a:pt x="112" y="224"/>
                    <a:pt x="111" y="222"/>
                    <a:pt x="112" y="220"/>
                  </a:cubicBezTo>
                  <a:cubicBezTo>
                    <a:pt x="148" y="125"/>
                    <a:pt x="148" y="125"/>
                    <a:pt x="148" y="125"/>
                  </a:cubicBezTo>
                  <a:cubicBezTo>
                    <a:pt x="149" y="123"/>
                    <a:pt x="151" y="122"/>
                    <a:pt x="153" y="123"/>
                  </a:cubicBezTo>
                  <a:cubicBezTo>
                    <a:pt x="155" y="123"/>
                    <a:pt x="156" y="125"/>
                    <a:pt x="155" y="127"/>
                  </a:cubicBezTo>
                  <a:close/>
                </a:path>
              </a:pathLst>
            </a:custGeom>
            <a:solidFill>
              <a:schemeClr val="accent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60" name="Google Shape;860;p22"/>
            <p:cNvSpPr/>
            <p:nvPr/>
          </p:nvSpPr>
          <p:spPr>
            <a:xfrm>
              <a:off x="6575426" y="4479925"/>
              <a:ext cx="434975" cy="1902351"/>
            </a:xfrm>
            <a:custGeom>
              <a:rect b="b" l="l" r="r" t="t"/>
              <a:pathLst>
                <a:path extrusionOk="0" h="1074" w="196">
                  <a:moveTo>
                    <a:pt x="196" y="0"/>
                  </a:moveTo>
                  <a:cubicBezTo>
                    <a:pt x="196" y="211"/>
                    <a:pt x="196" y="211"/>
                    <a:pt x="196" y="211"/>
                  </a:cubicBezTo>
                  <a:cubicBezTo>
                    <a:pt x="196" y="243"/>
                    <a:pt x="170" y="268"/>
                    <a:pt x="139" y="268"/>
                  </a:cubicBezTo>
                  <a:cubicBezTo>
                    <a:pt x="57" y="268"/>
                    <a:pt x="57" y="268"/>
                    <a:pt x="57" y="268"/>
                  </a:cubicBezTo>
                  <a:cubicBezTo>
                    <a:pt x="25" y="268"/>
                    <a:pt x="0" y="293"/>
                    <a:pt x="0" y="324"/>
                  </a:cubicBezTo>
                  <a:cubicBezTo>
                    <a:pt x="0" y="1074"/>
                    <a:pt x="0" y="1074"/>
                    <a:pt x="0" y="1074"/>
                  </a:cubicBezTo>
                </a:path>
              </a:pathLst>
            </a:custGeom>
            <a:noFill/>
            <a:ln cap="flat" cmpd="sng" w="38100">
              <a:solidFill>
                <a:schemeClr val="accent5"/>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61" name="Google Shape;861;p22"/>
            <p:cNvSpPr/>
            <p:nvPr/>
          </p:nvSpPr>
          <p:spPr>
            <a:xfrm>
              <a:off x="4891088" y="5578475"/>
              <a:ext cx="1085850" cy="803801"/>
            </a:xfrm>
            <a:custGeom>
              <a:rect b="b" l="l" r="r" t="t"/>
              <a:pathLst>
                <a:path extrusionOk="0" h="578" w="490">
                  <a:moveTo>
                    <a:pt x="0" y="0"/>
                  </a:moveTo>
                  <a:cubicBezTo>
                    <a:pt x="0" y="59"/>
                    <a:pt x="0" y="59"/>
                    <a:pt x="0" y="59"/>
                  </a:cubicBezTo>
                  <a:cubicBezTo>
                    <a:pt x="0" y="98"/>
                    <a:pt x="31" y="130"/>
                    <a:pt x="70" y="130"/>
                  </a:cubicBezTo>
                  <a:cubicBezTo>
                    <a:pt x="419" y="128"/>
                    <a:pt x="419" y="128"/>
                    <a:pt x="419" y="128"/>
                  </a:cubicBezTo>
                  <a:cubicBezTo>
                    <a:pt x="458" y="128"/>
                    <a:pt x="490" y="160"/>
                    <a:pt x="490" y="199"/>
                  </a:cubicBezTo>
                  <a:cubicBezTo>
                    <a:pt x="490" y="578"/>
                    <a:pt x="490" y="578"/>
                    <a:pt x="490" y="578"/>
                  </a:cubicBezTo>
                </a:path>
              </a:pathLst>
            </a:custGeom>
            <a:noFill/>
            <a:ln cap="flat" cmpd="sng" w="17450">
              <a:solidFill>
                <a:schemeClr val="accent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62" name="Google Shape;862;p22"/>
            <p:cNvSpPr/>
            <p:nvPr/>
          </p:nvSpPr>
          <p:spPr>
            <a:xfrm>
              <a:off x="4681538" y="4919663"/>
              <a:ext cx="420688" cy="519113"/>
            </a:xfrm>
            <a:custGeom>
              <a:rect b="b" l="l" r="r" t="t"/>
              <a:pathLst>
                <a:path extrusionOk="0" h="235" w="190">
                  <a:moveTo>
                    <a:pt x="134" y="235"/>
                  </a:moveTo>
                  <a:cubicBezTo>
                    <a:pt x="56" y="235"/>
                    <a:pt x="56" y="235"/>
                    <a:pt x="56" y="235"/>
                  </a:cubicBezTo>
                  <a:cubicBezTo>
                    <a:pt x="54" y="235"/>
                    <a:pt x="52" y="233"/>
                    <a:pt x="52" y="232"/>
                  </a:cubicBezTo>
                  <a:cubicBezTo>
                    <a:pt x="49" y="207"/>
                    <a:pt x="37" y="186"/>
                    <a:pt x="27" y="165"/>
                  </a:cubicBezTo>
                  <a:cubicBezTo>
                    <a:pt x="13" y="140"/>
                    <a:pt x="0" y="114"/>
                    <a:pt x="0" y="83"/>
                  </a:cubicBezTo>
                  <a:cubicBezTo>
                    <a:pt x="0" y="32"/>
                    <a:pt x="37" y="0"/>
                    <a:pt x="95" y="0"/>
                  </a:cubicBezTo>
                  <a:cubicBezTo>
                    <a:pt x="149" y="0"/>
                    <a:pt x="190" y="36"/>
                    <a:pt x="190" y="83"/>
                  </a:cubicBezTo>
                  <a:cubicBezTo>
                    <a:pt x="190" y="114"/>
                    <a:pt x="176" y="140"/>
                    <a:pt x="163" y="165"/>
                  </a:cubicBezTo>
                  <a:cubicBezTo>
                    <a:pt x="152" y="186"/>
                    <a:pt x="141" y="207"/>
                    <a:pt x="137" y="232"/>
                  </a:cubicBezTo>
                  <a:cubicBezTo>
                    <a:pt x="137" y="233"/>
                    <a:pt x="136" y="235"/>
                    <a:pt x="134" y="235"/>
                  </a:cubicBezTo>
                  <a:close/>
                  <a:moveTo>
                    <a:pt x="58" y="228"/>
                  </a:moveTo>
                  <a:cubicBezTo>
                    <a:pt x="131" y="228"/>
                    <a:pt x="131" y="228"/>
                    <a:pt x="131" y="228"/>
                  </a:cubicBezTo>
                  <a:cubicBezTo>
                    <a:pt x="135" y="203"/>
                    <a:pt x="146" y="182"/>
                    <a:pt x="157" y="162"/>
                  </a:cubicBezTo>
                  <a:cubicBezTo>
                    <a:pt x="170" y="136"/>
                    <a:pt x="183" y="112"/>
                    <a:pt x="183" y="83"/>
                  </a:cubicBezTo>
                  <a:cubicBezTo>
                    <a:pt x="183" y="40"/>
                    <a:pt x="145" y="7"/>
                    <a:pt x="95" y="7"/>
                  </a:cubicBezTo>
                  <a:cubicBezTo>
                    <a:pt x="30" y="7"/>
                    <a:pt x="7" y="46"/>
                    <a:pt x="7" y="83"/>
                  </a:cubicBezTo>
                  <a:cubicBezTo>
                    <a:pt x="7" y="112"/>
                    <a:pt x="19" y="136"/>
                    <a:pt x="33" y="162"/>
                  </a:cubicBezTo>
                  <a:cubicBezTo>
                    <a:pt x="43" y="182"/>
                    <a:pt x="54" y="203"/>
                    <a:pt x="58" y="228"/>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63" name="Google Shape;863;p22"/>
            <p:cNvSpPr/>
            <p:nvPr/>
          </p:nvSpPr>
          <p:spPr>
            <a:xfrm>
              <a:off x="4783138" y="5422900"/>
              <a:ext cx="217488" cy="165100"/>
            </a:xfrm>
            <a:custGeom>
              <a:rect b="b" l="l" r="r" t="t"/>
              <a:pathLst>
                <a:path extrusionOk="0" h="74" w="98">
                  <a:moveTo>
                    <a:pt x="49" y="74"/>
                  </a:moveTo>
                  <a:cubicBezTo>
                    <a:pt x="22" y="74"/>
                    <a:pt x="0" y="52"/>
                    <a:pt x="0" y="25"/>
                  </a:cubicBezTo>
                  <a:cubicBezTo>
                    <a:pt x="0" y="13"/>
                    <a:pt x="0" y="13"/>
                    <a:pt x="0" y="13"/>
                  </a:cubicBezTo>
                  <a:cubicBezTo>
                    <a:pt x="0" y="6"/>
                    <a:pt x="6" y="0"/>
                    <a:pt x="14" y="0"/>
                  </a:cubicBezTo>
                  <a:cubicBezTo>
                    <a:pt x="84" y="0"/>
                    <a:pt x="84" y="0"/>
                    <a:pt x="84" y="0"/>
                  </a:cubicBezTo>
                  <a:cubicBezTo>
                    <a:pt x="92" y="0"/>
                    <a:pt x="98" y="6"/>
                    <a:pt x="98" y="13"/>
                  </a:cubicBezTo>
                  <a:cubicBezTo>
                    <a:pt x="98" y="25"/>
                    <a:pt x="98" y="25"/>
                    <a:pt x="98" y="25"/>
                  </a:cubicBezTo>
                  <a:cubicBezTo>
                    <a:pt x="98" y="52"/>
                    <a:pt x="76" y="74"/>
                    <a:pt x="49" y="74"/>
                  </a:cubicBezTo>
                  <a:close/>
                  <a:moveTo>
                    <a:pt x="14" y="7"/>
                  </a:moveTo>
                  <a:cubicBezTo>
                    <a:pt x="10" y="7"/>
                    <a:pt x="7" y="10"/>
                    <a:pt x="7" y="13"/>
                  </a:cubicBezTo>
                  <a:cubicBezTo>
                    <a:pt x="7" y="25"/>
                    <a:pt x="7" y="25"/>
                    <a:pt x="7" y="25"/>
                  </a:cubicBezTo>
                  <a:cubicBezTo>
                    <a:pt x="7" y="48"/>
                    <a:pt x="26" y="67"/>
                    <a:pt x="49" y="67"/>
                  </a:cubicBezTo>
                  <a:cubicBezTo>
                    <a:pt x="72" y="67"/>
                    <a:pt x="91" y="48"/>
                    <a:pt x="91" y="25"/>
                  </a:cubicBezTo>
                  <a:cubicBezTo>
                    <a:pt x="91" y="13"/>
                    <a:pt x="91" y="13"/>
                    <a:pt x="91" y="13"/>
                  </a:cubicBezTo>
                  <a:cubicBezTo>
                    <a:pt x="91" y="10"/>
                    <a:pt x="88" y="7"/>
                    <a:pt x="84" y="7"/>
                  </a:cubicBezTo>
                  <a:lnTo>
                    <a:pt x="14" y="7"/>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64" name="Google Shape;864;p22"/>
            <p:cNvSpPr/>
            <p:nvPr/>
          </p:nvSpPr>
          <p:spPr>
            <a:xfrm>
              <a:off x="4789488" y="5470525"/>
              <a:ext cx="204788" cy="14288"/>
            </a:xfrm>
            <a:custGeom>
              <a:rect b="b" l="l" r="r" t="t"/>
              <a:pathLst>
                <a:path extrusionOk="0" h="7" w="92">
                  <a:moveTo>
                    <a:pt x="88" y="7"/>
                  </a:moveTo>
                  <a:cubicBezTo>
                    <a:pt x="3" y="7"/>
                    <a:pt x="3" y="7"/>
                    <a:pt x="3" y="7"/>
                  </a:cubicBezTo>
                  <a:cubicBezTo>
                    <a:pt x="1" y="7"/>
                    <a:pt x="0" y="6"/>
                    <a:pt x="0" y="4"/>
                  </a:cubicBezTo>
                  <a:cubicBezTo>
                    <a:pt x="0" y="2"/>
                    <a:pt x="1" y="0"/>
                    <a:pt x="3" y="0"/>
                  </a:cubicBezTo>
                  <a:cubicBezTo>
                    <a:pt x="88" y="0"/>
                    <a:pt x="88" y="0"/>
                    <a:pt x="88" y="0"/>
                  </a:cubicBezTo>
                  <a:cubicBezTo>
                    <a:pt x="90" y="0"/>
                    <a:pt x="92" y="2"/>
                    <a:pt x="92" y="4"/>
                  </a:cubicBezTo>
                  <a:cubicBezTo>
                    <a:pt x="92" y="6"/>
                    <a:pt x="90" y="7"/>
                    <a:pt x="88" y="7"/>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65" name="Google Shape;865;p22"/>
            <p:cNvSpPr/>
            <p:nvPr/>
          </p:nvSpPr>
          <p:spPr>
            <a:xfrm>
              <a:off x="4799013" y="5516563"/>
              <a:ext cx="184150" cy="15875"/>
            </a:xfrm>
            <a:custGeom>
              <a:rect b="b" l="l" r="r" t="t"/>
              <a:pathLst>
                <a:path extrusionOk="0" h="7" w="83">
                  <a:moveTo>
                    <a:pt x="80" y="7"/>
                  </a:moveTo>
                  <a:cubicBezTo>
                    <a:pt x="3" y="7"/>
                    <a:pt x="3" y="7"/>
                    <a:pt x="3" y="7"/>
                  </a:cubicBezTo>
                  <a:cubicBezTo>
                    <a:pt x="2" y="7"/>
                    <a:pt x="0" y="5"/>
                    <a:pt x="0" y="3"/>
                  </a:cubicBezTo>
                  <a:cubicBezTo>
                    <a:pt x="0" y="1"/>
                    <a:pt x="2" y="0"/>
                    <a:pt x="3" y="0"/>
                  </a:cubicBezTo>
                  <a:cubicBezTo>
                    <a:pt x="80" y="0"/>
                    <a:pt x="80" y="0"/>
                    <a:pt x="80" y="0"/>
                  </a:cubicBezTo>
                  <a:cubicBezTo>
                    <a:pt x="82" y="0"/>
                    <a:pt x="83" y="1"/>
                    <a:pt x="83" y="3"/>
                  </a:cubicBezTo>
                  <a:cubicBezTo>
                    <a:pt x="83" y="5"/>
                    <a:pt x="82" y="7"/>
                    <a:pt x="80" y="7"/>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66" name="Google Shape;866;p22"/>
            <p:cNvSpPr/>
            <p:nvPr/>
          </p:nvSpPr>
          <p:spPr>
            <a:xfrm>
              <a:off x="4916488" y="5173663"/>
              <a:ext cx="92075" cy="207963"/>
            </a:xfrm>
            <a:custGeom>
              <a:rect b="b" l="l" r="r" t="t"/>
              <a:pathLst>
                <a:path extrusionOk="0" h="94" w="42">
                  <a:moveTo>
                    <a:pt x="4" y="94"/>
                  </a:moveTo>
                  <a:cubicBezTo>
                    <a:pt x="4" y="94"/>
                    <a:pt x="3" y="94"/>
                    <a:pt x="3" y="94"/>
                  </a:cubicBezTo>
                  <a:cubicBezTo>
                    <a:pt x="1" y="93"/>
                    <a:pt x="0" y="91"/>
                    <a:pt x="1" y="90"/>
                  </a:cubicBezTo>
                  <a:cubicBezTo>
                    <a:pt x="35" y="2"/>
                    <a:pt x="35" y="2"/>
                    <a:pt x="35" y="2"/>
                  </a:cubicBezTo>
                  <a:cubicBezTo>
                    <a:pt x="36" y="1"/>
                    <a:pt x="38" y="0"/>
                    <a:pt x="39" y="1"/>
                  </a:cubicBezTo>
                  <a:cubicBezTo>
                    <a:pt x="41" y="1"/>
                    <a:pt x="42" y="3"/>
                    <a:pt x="41" y="5"/>
                  </a:cubicBezTo>
                  <a:cubicBezTo>
                    <a:pt x="8" y="92"/>
                    <a:pt x="8" y="92"/>
                    <a:pt x="8" y="92"/>
                  </a:cubicBezTo>
                  <a:cubicBezTo>
                    <a:pt x="7" y="93"/>
                    <a:pt x="6" y="94"/>
                    <a:pt x="4" y="94"/>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67" name="Google Shape;867;p22"/>
            <p:cNvSpPr/>
            <p:nvPr/>
          </p:nvSpPr>
          <p:spPr>
            <a:xfrm>
              <a:off x="4773613" y="5173663"/>
              <a:ext cx="92075" cy="207963"/>
            </a:xfrm>
            <a:custGeom>
              <a:rect b="b" l="l" r="r" t="t"/>
              <a:pathLst>
                <a:path extrusionOk="0" h="94" w="41">
                  <a:moveTo>
                    <a:pt x="37" y="94"/>
                  </a:moveTo>
                  <a:cubicBezTo>
                    <a:pt x="36" y="94"/>
                    <a:pt x="35" y="93"/>
                    <a:pt x="34" y="92"/>
                  </a:cubicBezTo>
                  <a:cubicBezTo>
                    <a:pt x="0" y="5"/>
                    <a:pt x="0" y="5"/>
                    <a:pt x="0" y="5"/>
                  </a:cubicBezTo>
                  <a:cubicBezTo>
                    <a:pt x="0" y="3"/>
                    <a:pt x="1" y="1"/>
                    <a:pt x="2" y="1"/>
                  </a:cubicBezTo>
                  <a:cubicBezTo>
                    <a:pt x="4" y="0"/>
                    <a:pt x="6" y="1"/>
                    <a:pt x="7" y="2"/>
                  </a:cubicBezTo>
                  <a:cubicBezTo>
                    <a:pt x="40" y="90"/>
                    <a:pt x="40" y="90"/>
                    <a:pt x="40" y="90"/>
                  </a:cubicBezTo>
                  <a:cubicBezTo>
                    <a:pt x="41" y="91"/>
                    <a:pt x="40" y="93"/>
                    <a:pt x="38" y="94"/>
                  </a:cubicBezTo>
                  <a:cubicBezTo>
                    <a:pt x="38" y="94"/>
                    <a:pt x="38" y="94"/>
                    <a:pt x="37" y="94"/>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68" name="Google Shape;868;p22"/>
            <p:cNvSpPr/>
            <p:nvPr/>
          </p:nvSpPr>
          <p:spPr>
            <a:xfrm>
              <a:off x="4806951" y="5157788"/>
              <a:ext cx="168275" cy="34925"/>
            </a:xfrm>
            <a:custGeom>
              <a:rect b="b" l="l" r="r" t="t"/>
              <a:pathLst>
                <a:path extrusionOk="0" h="16" w="76">
                  <a:moveTo>
                    <a:pt x="12" y="15"/>
                  </a:moveTo>
                  <a:cubicBezTo>
                    <a:pt x="11" y="15"/>
                    <a:pt x="10" y="15"/>
                    <a:pt x="10" y="14"/>
                  </a:cubicBezTo>
                  <a:cubicBezTo>
                    <a:pt x="1" y="6"/>
                    <a:pt x="1" y="6"/>
                    <a:pt x="1" y="6"/>
                  </a:cubicBezTo>
                  <a:cubicBezTo>
                    <a:pt x="0" y="5"/>
                    <a:pt x="0" y="2"/>
                    <a:pt x="1" y="1"/>
                  </a:cubicBezTo>
                  <a:cubicBezTo>
                    <a:pt x="3" y="0"/>
                    <a:pt x="5" y="0"/>
                    <a:pt x="6" y="1"/>
                  </a:cubicBezTo>
                  <a:cubicBezTo>
                    <a:pt x="12" y="7"/>
                    <a:pt x="12" y="7"/>
                    <a:pt x="12" y="7"/>
                  </a:cubicBezTo>
                  <a:cubicBezTo>
                    <a:pt x="18" y="1"/>
                    <a:pt x="18" y="1"/>
                    <a:pt x="18" y="1"/>
                  </a:cubicBezTo>
                  <a:cubicBezTo>
                    <a:pt x="20" y="0"/>
                    <a:pt x="22" y="0"/>
                    <a:pt x="23" y="1"/>
                  </a:cubicBezTo>
                  <a:cubicBezTo>
                    <a:pt x="29" y="7"/>
                    <a:pt x="29" y="7"/>
                    <a:pt x="29" y="7"/>
                  </a:cubicBezTo>
                  <a:cubicBezTo>
                    <a:pt x="35" y="1"/>
                    <a:pt x="35" y="1"/>
                    <a:pt x="35" y="1"/>
                  </a:cubicBezTo>
                  <a:cubicBezTo>
                    <a:pt x="37" y="0"/>
                    <a:pt x="39" y="0"/>
                    <a:pt x="40" y="1"/>
                  </a:cubicBezTo>
                  <a:cubicBezTo>
                    <a:pt x="46" y="7"/>
                    <a:pt x="46" y="7"/>
                    <a:pt x="46" y="7"/>
                  </a:cubicBezTo>
                  <a:cubicBezTo>
                    <a:pt x="52" y="1"/>
                    <a:pt x="52" y="1"/>
                    <a:pt x="52" y="1"/>
                  </a:cubicBezTo>
                  <a:cubicBezTo>
                    <a:pt x="54" y="0"/>
                    <a:pt x="56" y="0"/>
                    <a:pt x="57" y="1"/>
                  </a:cubicBezTo>
                  <a:cubicBezTo>
                    <a:pt x="63" y="7"/>
                    <a:pt x="63" y="7"/>
                    <a:pt x="63" y="7"/>
                  </a:cubicBezTo>
                  <a:cubicBezTo>
                    <a:pt x="69" y="1"/>
                    <a:pt x="69" y="1"/>
                    <a:pt x="69" y="1"/>
                  </a:cubicBezTo>
                  <a:cubicBezTo>
                    <a:pt x="71" y="0"/>
                    <a:pt x="73" y="0"/>
                    <a:pt x="74" y="1"/>
                  </a:cubicBezTo>
                  <a:cubicBezTo>
                    <a:pt x="76" y="2"/>
                    <a:pt x="76" y="5"/>
                    <a:pt x="74" y="6"/>
                  </a:cubicBezTo>
                  <a:cubicBezTo>
                    <a:pt x="66" y="14"/>
                    <a:pt x="66" y="14"/>
                    <a:pt x="66" y="14"/>
                  </a:cubicBezTo>
                  <a:cubicBezTo>
                    <a:pt x="64" y="16"/>
                    <a:pt x="62" y="16"/>
                    <a:pt x="61" y="14"/>
                  </a:cubicBezTo>
                  <a:cubicBezTo>
                    <a:pt x="55" y="8"/>
                    <a:pt x="55" y="8"/>
                    <a:pt x="55" y="8"/>
                  </a:cubicBezTo>
                  <a:cubicBezTo>
                    <a:pt x="49" y="14"/>
                    <a:pt x="49" y="14"/>
                    <a:pt x="49" y="14"/>
                  </a:cubicBezTo>
                  <a:cubicBezTo>
                    <a:pt x="47" y="16"/>
                    <a:pt x="45" y="16"/>
                    <a:pt x="44" y="14"/>
                  </a:cubicBezTo>
                  <a:cubicBezTo>
                    <a:pt x="38" y="8"/>
                    <a:pt x="38" y="8"/>
                    <a:pt x="38" y="8"/>
                  </a:cubicBezTo>
                  <a:cubicBezTo>
                    <a:pt x="32" y="14"/>
                    <a:pt x="32" y="14"/>
                    <a:pt x="32" y="14"/>
                  </a:cubicBezTo>
                  <a:cubicBezTo>
                    <a:pt x="30" y="16"/>
                    <a:pt x="28" y="16"/>
                    <a:pt x="27" y="14"/>
                  </a:cubicBezTo>
                  <a:cubicBezTo>
                    <a:pt x="21" y="8"/>
                    <a:pt x="21" y="8"/>
                    <a:pt x="21" y="8"/>
                  </a:cubicBezTo>
                  <a:cubicBezTo>
                    <a:pt x="15" y="14"/>
                    <a:pt x="15" y="14"/>
                    <a:pt x="15" y="14"/>
                  </a:cubicBezTo>
                  <a:cubicBezTo>
                    <a:pt x="14" y="15"/>
                    <a:pt x="13" y="15"/>
                    <a:pt x="12" y="15"/>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cxnSp>
          <p:nvCxnSpPr>
            <p:cNvPr id="869" name="Google Shape;869;p22"/>
            <p:cNvCxnSpPr/>
            <p:nvPr/>
          </p:nvCxnSpPr>
          <p:spPr>
            <a:xfrm>
              <a:off x="6108701" y="3473450"/>
              <a:ext cx="0" cy="2908826"/>
            </a:xfrm>
            <a:prstGeom prst="straightConnector1">
              <a:avLst/>
            </a:prstGeom>
            <a:noFill/>
            <a:ln cap="flat" cmpd="sng" w="106350">
              <a:solidFill>
                <a:schemeClr val="accent1"/>
              </a:solidFill>
              <a:prstDash val="solid"/>
              <a:miter lim="800000"/>
              <a:headEnd len="sm" w="sm" type="none"/>
              <a:tailEnd len="sm" w="sm" type="none"/>
            </a:ln>
          </p:spPr>
        </p:cxnSp>
        <p:sp>
          <p:nvSpPr>
            <p:cNvPr id="870" name="Google Shape;870;p22"/>
            <p:cNvSpPr/>
            <p:nvPr/>
          </p:nvSpPr>
          <p:spPr>
            <a:xfrm>
              <a:off x="5851526" y="3351213"/>
              <a:ext cx="511175" cy="68263"/>
            </a:xfrm>
            <a:custGeom>
              <a:rect b="b" l="l" r="r" t="t"/>
              <a:pathLst>
                <a:path extrusionOk="0" h="31" w="231">
                  <a:moveTo>
                    <a:pt x="216" y="31"/>
                  </a:moveTo>
                  <a:cubicBezTo>
                    <a:pt x="15" y="31"/>
                    <a:pt x="15" y="31"/>
                    <a:pt x="15" y="31"/>
                  </a:cubicBezTo>
                  <a:cubicBezTo>
                    <a:pt x="7" y="31"/>
                    <a:pt x="0" y="24"/>
                    <a:pt x="0" y="16"/>
                  </a:cubicBezTo>
                  <a:cubicBezTo>
                    <a:pt x="0" y="16"/>
                    <a:pt x="0" y="16"/>
                    <a:pt x="0" y="16"/>
                  </a:cubicBezTo>
                  <a:cubicBezTo>
                    <a:pt x="0" y="7"/>
                    <a:pt x="7" y="0"/>
                    <a:pt x="15" y="0"/>
                  </a:cubicBezTo>
                  <a:cubicBezTo>
                    <a:pt x="216" y="0"/>
                    <a:pt x="216" y="0"/>
                    <a:pt x="216" y="0"/>
                  </a:cubicBezTo>
                  <a:cubicBezTo>
                    <a:pt x="224" y="0"/>
                    <a:pt x="231" y="7"/>
                    <a:pt x="231" y="16"/>
                  </a:cubicBezTo>
                  <a:cubicBezTo>
                    <a:pt x="231" y="16"/>
                    <a:pt x="231" y="16"/>
                    <a:pt x="231" y="16"/>
                  </a:cubicBezTo>
                  <a:cubicBezTo>
                    <a:pt x="231" y="24"/>
                    <a:pt x="224" y="31"/>
                    <a:pt x="216" y="31"/>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71" name="Google Shape;871;p22"/>
            <p:cNvSpPr/>
            <p:nvPr/>
          </p:nvSpPr>
          <p:spPr>
            <a:xfrm>
              <a:off x="5937251" y="3446463"/>
              <a:ext cx="339725" cy="68263"/>
            </a:xfrm>
            <a:custGeom>
              <a:rect b="b" l="l" r="r" t="t"/>
              <a:pathLst>
                <a:path extrusionOk="0" h="31" w="153">
                  <a:moveTo>
                    <a:pt x="141" y="31"/>
                  </a:moveTo>
                  <a:cubicBezTo>
                    <a:pt x="12" y="31"/>
                    <a:pt x="12" y="31"/>
                    <a:pt x="12" y="31"/>
                  </a:cubicBezTo>
                  <a:cubicBezTo>
                    <a:pt x="5" y="31"/>
                    <a:pt x="0" y="25"/>
                    <a:pt x="0" y="18"/>
                  </a:cubicBezTo>
                  <a:cubicBezTo>
                    <a:pt x="0" y="13"/>
                    <a:pt x="0" y="13"/>
                    <a:pt x="0" y="13"/>
                  </a:cubicBezTo>
                  <a:cubicBezTo>
                    <a:pt x="0" y="6"/>
                    <a:pt x="5" y="0"/>
                    <a:pt x="12" y="0"/>
                  </a:cubicBezTo>
                  <a:cubicBezTo>
                    <a:pt x="141" y="0"/>
                    <a:pt x="141" y="0"/>
                    <a:pt x="141" y="0"/>
                  </a:cubicBezTo>
                  <a:cubicBezTo>
                    <a:pt x="148" y="0"/>
                    <a:pt x="153" y="6"/>
                    <a:pt x="153" y="13"/>
                  </a:cubicBezTo>
                  <a:cubicBezTo>
                    <a:pt x="153" y="18"/>
                    <a:pt x="153" y="18"/>
                    <a:pt x="153" y="18"/>
                  </a:cubicBezTo>
                  <a:cubicBezTo>
                    <a:pt x="153" y="25"/>
                    <a:pt x="148" y="31"/>
                    <a:pt x="141" y="31"/>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72" name="Google Shape;872;p22"/>
            <p:cNvSpPr/>
            <p:nvPr/>
          </p:nvSpPr>
          <p:spPr>
            <a:xfrm>
              <a:off x="5851526" y="3259138"/>
              <a:ext cx="511175" cy="66675"/>
            </a:xfrm>
            <a:custGeom>
              <a:rect b="b" l="l" r="r" t="t"/>
              <a:pathLst>
                <a:path extrusionOk="0" h="30" w="231">
                  <a:moveTo>
                    <a:pt x="216" y="30"/>
                  </a:moveTo>
                  <a:cubicBezTo>
                    <a:pt x="15" y="30"/>
                    <a:pt x="15" y="30"/>
                    <a:pt x="15" y="30"/>
                  </a:cubicBezTo>
                  <a:cubicBezTo>
                    <a:pt x="7" y="30"/>
                    <a:pt x="0" y="23"/>
                    <a:pt x="0" y="15"/>
                  </a:cubicBezTo>
                  <a:cubicBezTo>
                    <a:pt x="0" y="15"/>
                    <a:pt x="0" y="15"/>
                    <a:pt x="0" y="15"/>
                  </a:cubicBezTo>
                  <a:cubicBezTo>
                    <a:pt x="0" y="7"/>
                    <a:pt x="7" y="0"/>
                    <a:pt x="15" y="0"/>
                  </a:cubicBezTo>
                  <a:cubicBezTo>
                    <a:pt x="216" y="0"/>
                    <a:pt x="216" y="0"/>
                    <a:pt x="216" y="0"/>
                  </a:cubicBezTo>
                  <a:cubicBezTo>
                    <a:pt x="224" y="0"/>
                    <a:pt x="231" y="7"/>
                    <a:pt x="231" y="15"/>
                  </a:cubicBezTo>
                  <a:cubicBezTo>
                    <a:pt x="231" y="15"/>
                    <a:pt x="231" y="15"/>
                    <a:pt x="231" y="15"/>
                  </a:cubicBezTo>
                  <a:cubicBezTo>
                    <a:pt x="231" y="23"/>
                    <a:pt x="224" y="30"/>
                    <a:pt x="216" y="3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73" name="Google Shape;873;p22"/>
            <p:cNvSpPr/>
            <p:nvPr/>
          </p:nvSpPr>
          <p:spPr>
            <a:xfrm>
              <a:off x="5514976" y="1682750"/>
              <a:ext cx="1184275" cy="1549400"/>
            </a:xfrm>
            <a:custGeom>
              <a:rect b="b" l="l" r="r" t="t"/>
              <a:pathLst>
                <a:path extrusionOk="0" h="700" w="535">
                  <a:moveTo>
                    <a:pt x="382" y="669"/>
                  </a:moveTo>
                  <a:cubicBezTo>
                    <a:pt x="379" y="669"/>
                    <a:pt x="379" y="669"/>
                    <a:pt x="379" y="669"/>
                  </a:cubicBezTo>
                  <a:cubicBezTo>
                    <a:pt x="379" y="506"/>
                    <a:pt x="535" y="405"/>
                    <a:pt x="535" y="248"/>
                  </a:cubicBezTo>
                  <a:cubicBezTo>
                    <a:pt x="535" y="137"/>
                    <a:pt x="426" y="0"/>
                    <a:pt x="268" y="0"/>
                  </a:cubicBezTo>
                  <a:cubicBezTo>
                    <a:pt x="88" y="0"/>
                    <a:pt x="0" y="137"/>
                    <a:pt x="0" y="248"/>
                  </a:cubicBezTo>
                  <a:cubicBezTo>
                    <a:pt x="0" y="405"/>
                    <a:pt x="156" y="506"/>
                    <a:pt x="156" y="669"/>
                  </a:cubicBezTo>
                  <a:cubicBezTo>
                    <a:pt x="154" y="669"/>
                    <a:pt x="154" y="669"/>
                    <a:pt x="154" y="669"/>
                  </a:cubicBezTo>
                  <a:cubicBezTo>
                    <a:pt x="144" y="669"/>
                    <a:pt x="136" y="676"/>
                    <a:pt x="136" y="684"/>
                  </a:cubicBezTo>
                  <a:cubicBezTo>
                    <a:pt x="136" y="693"/>
                    <a:pt x="144" y="700"/>
                    <a:pt x="154" y="700"/>
                  </a:cubicBezTo>
                  <a:cubicBezTo>
                    <a:pt x="382" y="700"/>
                    <a:pt x="382" y="700"/>
                    <a:pt x="382" y="700"/>
                  </a:cubicBezTo>
                  <a:cubicBezTo>
                    <a:pt x="391" y="700"/>
                    <a:pt x="399" y="693"/>
                    <a:pt x="399" y="684"/>
                  </a:cubicBezTo>
                  <a:cubicBezTo>
                    <a:pt x="399" y="676"/>
                    <a:pt x="391" y="669"/>
                    <a:pt x="382" y="669"/>
                  </a:cubicBezTo>
                  <a:close/>
                  <a:moveTo>
                    <a:pt x="254" y="656"/>
                  </a:moveTo>
                  <a:cubicBezTo>
                    <a:pt x="254" y="661"/>
                    <a:pt x="250" y="665"/>
                    <a:pt x="245" y="665"/>
                  </a:cubicBezTo>
                  <a:cubicBezTo>
                    <a:pt x="239" y="665"/>
                    <a:pt x="235" y="661"/>
                    <a:pt x="235" y="656"/>
                  </a:cubicBezTo>
                  <a:cubicBezTo>
                    <a:pt x="235" y="556"/>
                    <a:pt x="235" y="556"/>
                    <a:pt x="235" y="556"/>
                  </a:cubicBezTo>
                  <a:cubicBezTo>
                    <a:pt x="180" y="467"/>
                    <a:pt x="180" y="467"/>
                    <a:pt x="180" y="467"/>
                  </a:cubicBezTo>
                  <a:cubicBezTo>
                    <a:pt x="177" y="463"/>
                    <a:pt x="178" y="457"/>
                    <a:pt x="183" y="454"/>
                  </a:cubicBezTo>
                  <a:cubicBezTo>
                    <a:pt x="187" y="452"/>
                    <a:pt x="193" y="453"/>
                    <a:pt x="196" y="457"/>
                  </a:cubicBezTo>
                  <a:cubicBezTo>
                    <a:pt x="252" y="548"/>
                    <a:pt x="252" y="548"/>
                    <a:pt x="252" y="548"/>
                  </a:cubicBezTo>
                  <a:cubicBezTo>
                    <a:pt x="253" y="549"/>
                    <a:pt x="254" y="551"/>
                    <a:pt x="254" y="553"/>
                  </a:cubicBezTo>
                  <a:lnTo>
                    <a:pt x="254" y="656"/>
                  </a:lnTo>
                  <a:close/>
                  <a:moveTo>
                    <a:pt x="355" y="467"/>
                  </a:moveTo>
                  <a:cubicBezTo>
                    <a:pt x="300" y="556"/>
                    <a:pt x="300" y="556"/>
                    <a:pt x="300" y="556"/>
                  </a:cubicBezTo>
                  <a:cubicBezTo>
                    <a:pt x="300" y="656"/>
                    <a:pt x="300" y="656"/>
                    <a:pt x="300" y="656"/>
                  </a:cubicBezTo>
                  <a:cubicBezTo>
                    <a:pt x="300" y="661"/>
                    <a:pt x="296" y="665"/>
                    <a:pt x="291" y="665"/>
                  </a:cubicBezTo>
                  <a:cubicBezTo>
                    <a:pt x="286" y="665"/>
                    <a:pt x="281" y="661"/>
                    <a:pt x="281" y="656"/>
                  </a:cubicBezTo>
                  <a:cubicBezTo>
                    <a:pt x="281" y="553"/>
                    <a:pt x="281" y="553"/>
                    <a:pt x="281" y="553"/>
                  </a:cubicBezTo>
                  <a:cubicBezTo>
                    <a:pt x="281" y="551"/>
                    <a:pt x="282" y="549"/>
                    <a:pt x="283" y="548"/>
                  </a:cubicBezTo>
                  <a:cubicBezTo>
                    <a:pt x="340" y="457"/>
                    <a:pt x="340" y="457"/>
                    <a:pt x="340" y="457"/>
                  </a:cubicBezTo>
                  <a:cubicBezTo>
                    <a:pt x="342" y="453"/>
                    <a:pt x="348" y="452"/>
                    <a:pt x="353" y="454"/>
                  </a:cubicBezTo>
                  <a:cubicBezTo>
                    <a:pt x="357" y="457"/>
                    <a:pt x="358" y="463"/>
                    <a:pt x="355" y="467"/>
                  </a:cubicBezTo>
                  <a:close/>
                  <a:moveTo>
                    <a:pt x="348" y="426"/>
                  </a:moveTo>
                  <a:cubicBezTo>
                    <a:pt x="188" y="426"/>
                    <a:pt x="188" y="426"/>
                    <a:pt x="188" y="426"/>
                  </a:cubicBezTo>
                  <a:cubicBezTo>
                    <a:pt x="183" y="426"/>
                    <a:pt x="178" y="422"/>
                    <a:pt x="178" y="417"/>
                  </a:cubicBezTo>
                  <a:cubicBezTo>
                    <a:pt x="178" y="411"/>
                    <a:pt x="183" y="407"/>
                    <a:pt x="188" y="407"/>
                  </a:cubicBezTo>
                  <a:cubicBezTo>
                    <a:pt x="348" y="407"/>
                    <a:pt x="348" y="407"/>
                    <a:pt x="348" y="407"/>
                  </a:cubicBezTo>
                  <a:cubicBezTo>
                    <a:pt x="353" y="407"/>
                    <a:pt x="357" y="411"/>
                    <a:pt x="357" y="417"/>
                  </a:cubicBezTo>
                  <a:cubicBezTo>
                    <a:pt x="357" y="422"/>
                    <a:pt x="353" y="426"/>
                    <a:pt x="348" y="426"/>
                  </a:cubicBezTo>
                  <a:close/>
                  <a:moveTo>
                    <a:pt x="348" y="385"/>
                  </a:moveTo>
                  <a:cubicBezTo>
                    <a:pt x="188" y="385"/>
                    <a:pt x="188" y="385"/>
                    <a:pt x="188" y="385"/>
                  </a:cubicBezTo>
                  <a:cubicBezTo>
                    <a:pt x="183" y="385"/>
                    <a:pt x="178" y="381"/>
                    <a:pt x="178" y="375"/>
                  </a:cubicBezTo>
                  <a:cubicBezTo>
                    <a:pt x="178" y="370"/>
                    <a:pt x="183" y="366"/>
                    <a:pt x="188" y="366"/>
                  </a:cubicBezTo>
                  <a:cubicBezTo>
                    <a:pt x="348" y="366"/>
                    <a:pt x="348" y="366"/>
                    <a:pt x="348" y="366"/>
                  </a:cubicBezTo>
                  <a:cubicBezTo>
                    <a:pt x="353" y="366"/>
                    <a:pt x="357" y="370"/>
                    <a:pt x="357" y="375"/>
                  </a:cubicBezTo>
                  <a:cubicBezTo>
                    <a:pt x="357" y="381"/>
                    <a:pt x="353" y="385"/>
                    <a:pt x="348" y="385"/>
                  </a:cubicBezTo>
                  <a:close/>
                  <a:moveTo>
                    <a:pt x="348" y="344"/>
                  </a:moveTo>
                  <a:cubicBezTo>
                    <a:pt x="188" y="344"/>
                    <a:pt x="188" y="344"/>
                    <a:pt x="188" y="344"/>
                  </a:cubicBezTo>
                  <a:cubicBezTo>
                    <a:pt x="183" y="344"/>
                    <a:pt x="178" y="339"/>
                    <a:pt x="178" y="334"/>
                  </a:cubicBezTo>
                  <a:cubicBezTo>
                    <a:pt x="178" y="329"/>
                    <a:pt x="183" y="325"/>
                    <a:pt x="188" y="325"/>
                  </a:cubicBezTo>
                  <a:cubicBezTo>
                    <a:pt x="348" y="325"/>
                    <a:pt x="348" y="325"/>
                    <a:pt x="348" y="325"/>
                  </a:cubicBezTo>
                  <a:cubicBezTo>
                    <a:pt x="353" y="325"/>
                    <a:pt x="357" y="329"/>
                    <a:pt x="357" y="334"/>
                  </a:cubicBezTo>
                  <a:cubicBezTo>
                    <a:pt x="357" y="339"/>
                    <a:pt x="353" y="344"/>
                    <a:pt x="348" y="34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74" name="Google Shape;874;p22"/>
            <p:cNvSpPr/>
            <p:nvPr/>
          </p:nvSpPr>
          <p:spPr>
            <a:xfrm>
              <a:off x="6061076" y="1241425"/>
              <a:ext cx="69850" cy="1023938"/>
            </a:xfrm>
            <a:custGeom>
              <a:rect b="b" l="l" r="r" t="t"/>
              <a:pathLst>
                <a:path extrusionOk="0" h="462" w="31">
                  <a:moveTo>
                    <a:pt x="31" y="17"/>
                  </a:moveTo>
                  <a:cubicBezTo>
                    <a:pt x="21" y="462"/>
                    <a:pt x="21" y="462"/>
                    <a:pt x="21" y="462"/>
                  </a:cubicBezTo>
                  <a:cubicBezTo>
                    <a:pt x="0" y="17"/>
                    <a:pt x="0" y="17"/>
                    <a:pt x="0" y="17"/>
                  </a:cubicBezTo>
                  <a:cubicBezTo>
                    <a:pt x="0" y="9"/>
                    <a:pt x="6" y="1"/>
                    <a:pt x="15" y="1"/>
                  </a:cubicBezTo>
                  <a:cubicBezTo>
                    <a:pt x="24" y="0"/>
                    <a:pt x="31" y="7"/>
                    <a:pt x="31" y="16"/>
                  </a:cubicBezTo>
                  <a:cubicBezTo>
                    <a:pt x="31" y="16"/>
                    <a:pt x="31" y="16"/>
                    <a:pt x="31" y="17"/>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75" name="Google Shape;875;p22"/>
            <p:cNvSpPr/>
            <p:nvPr/>
          </p:nvSpPr>
          <p:spPr>
            <a:xfrm>
              <a:off x="5719763" y="1301750"/>
              <a:ext cx="388938" cy="963613"/>
            </a:xfrm>
            <a:custGeom>
              <a:rect b="b" l="l" r="r" t="t"/>
              <a:pathLst>
                <a:path extrusionOk="0" h="435" w="175">
                  <a:moveTo>
                    <a:pt x="32" y="13"/>
                  </a:moveTo>
                  <a:cubicBezTo>
                    <a:pt x="175" y="435"/>
                    <a:pt x="175" y="435"/>
                    <a:pt x="175" y="435"/>
                  </a:cubicBezTo>
                  <a:cubicBezTo>
                    <a:pt x="3" y="24"/>
                    <a:pt x="3" y="24"/>
                    <a:pt x="3" y="24"/>
                  </a:cubicBezTo>
                  <a:cubicBezTo>
                    <a:pt x="0" y="16"/>
                    <a:pt x="3" y="7"/>
                    <a:pt x="11" y="4"/>
                  </a:cubicBezTo>
                  <a:cubicBezTo>
                    <a:pt x="19" y="0"/>
                    <a:pt x="29" y="4"/>
                    <a:pt x="32" y="12"/>
                  </a:cubicBezTo>
                  <a:cubicBezTo>
                    <a:pt x="32" y="12"/>
                    <a:pt x="32" y="13"/>
                    <a:pt x="32" y="13"/>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76" name="Google Shape;876;p22"/>
            <p:cNvSpPr/>
            <p:nvPr/>
          </p:nvSpPr>
          <p:spPr>
            <a:xfrm>
              <a:off x="5426076" y="1479550"/>
              <a:ext cx="682625" cy="785813"/>
            </a:xfrm>
            <a:custGeom>
              <a:rect b="b" l="l" r="r" t="t"/>
              <a:pathLst>
                <a:path extrusionOk="0" h="355" w="308">
                  <a:moveTo>
                    <a:pt x="29" y="7"/>
                  </a:moveTo>
                  <a:cubicBezTo>
                    <a:pt x="308" y="355"/>
                    <a:pt x="308" y="355"/>
                    <a:pt x="308" y="355"/>
                  </a:cubicBezTo>
                  <a:cubicBezTo>
                    <a:pt x="6" y="28"/>
                    <a:pt x="6" y="28"/>
                    <a:pt x="6" y="28"/>
                  </a:cubicBezTo>
                  <a:cubicBezTo>
                    <a:pt x="0" y="21"/>
                    <a:pt x="0" y="11"/>
                    <a:pt x="7" y="5"/>
                  </a:cubicBezTo>
                  <a:cubicBezTo>
                    <a:pt x="13" y="0"/>
                    <a:pt x="23" y="0"/>
                    <a:pt x="29" y="6"/>
                  </a:cubicBezTo>
                  <a:cubicBezTo>
                    <a:pt x="29" y="7"/>
                    <a:pt x="29" y="7"/>
                    <a:pt x="29" y="7"/>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77" name="Google Shape;877;p22"/>
            <p:cNvSpPr/>
            <p:nvPr/>
          </p:nvSpPr>
          <p:spPr>
            <a:xfrm>
              <a:off x="5207001" y="1743075"/>
              <a:ext cx="901700" cy="522288"/>
            </a:xfrm>
            <a:custGeom>
              <a:rect b="b" l="l" r="r" t="t"/>
              <a:pathLst>
                <a:path extrusionOk="0" h="236" w="407">
                  <a:moveTo>
                    <a:pt x="26" y="4"/>
                  </a:moveTo>
                  <a:cubicBezTo>
                    <a:pt x="407" y="236"/>
                    <a:pt x="407" y="236"/>
                    <a:pt x="407" y="236"/>
                  </a:cubicBezTo>
                  <a:cubicBezTo>
                    <a:pt x="11" y="32"/>
                    <a:pt x="11" y="32"/>
                    <a:pt x="11" y="32"/>
                  </a:cubicBezTo>
                  <a:cubicBezTo>
                    <a:pt x="3" y="28"/>
                    <a:pt x="0" y="18"/>
                    <a:pt x="4" y="11"/>
                  </a:cubicBezTo>
                  <a:cubicBezTo>
                    <a:pt x="8" y="3"/>
                    <a:pt x="17" y="0"/>
                    <a:pt x="25" y="4"/>
                  </a:cubicBezTo>
                  <a:cubicBezTo>
                    <a:pt x="25" y="4"/>
                    <a:pt x="26" y="4"/>
                    <a:pt x="26" y="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78" name="Google Shape;878;p22"/>
            <p:cNvSpPr/>
            <p:nvPr/>
          </p:nvSpPr>
          <p:spPr>
            <a:xfrm>
              <a:off x="5095876" y="2066925"/>
              <a:ext cx="1012825" cy="198438"/>
            </a:xfrm>
            <a:custGeom>
              <a:rect b="b" l="l" r="r" t="t"/>
              <a:pathLst>
                <a:path extrusionOk="0" h="89" w="457">
                  <a:moveTo>
                    <a:pt x="20" y="2"/>
                  </a:moveTo>
                  <a:cubicBezTo>
                    <a:pt x="457" y="89"/>
                    <a:pt x="457" y="89"/>
                    <a:pt x="457" y="89"/>
                  </a:cubicBezTo>
                  <a:cubicBezTo>
                    <a:pt x="15" y="32"/>
                    <a:pt x="15" y="32"/>
                    <a:pt x="15" y="32"/>
                  </a:cubicBezTo>
                  <a:cubicBezTo>
                    <a:pt x="6" y="31"/>
                    <a:pt x="0" y="23"/>
                    <a:pt x="1" y="15"/>
                  </a:cubicBezTo>
                  <a:cubicBezTo>
                    <a:pt x="2" y="6"/>
                    <a:pt x="10" y="0"/>
                    <a:pt x="19" y="1"/>
                  </a:cubicBezTo>
                  <a:cubicBezTo>
                    <a:pt x="19" y="1"/>
                    <a:pt x="19" y="1"/>
                    <a:pt x="20" y="2"/>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79" name="Google Shape;879;p22"/>
            <p:cNvSpPr/>
            <p:nvPr/>
          </p:nvSpPr>
          <p:spPr>
            <a:xfrm>
              <a:off x="5097463" y="2265363"/>
              <a:ext cx="1011238" cy="220663"/>
            </a:xfrm>
            <a:custGeom>
              <a:rect b="b" l="l" r="r" t="t"/>
              <a:pathLst>
                <a:path extrusionOk="0" h="100" w="456">
                  <a:moveTo>
                    <a:pt x="15" y="67"/>
                  </a:moveTo>
                  <a:cubicBezTo>
                    <a:pt x="456" y="0"/>
                    <a:pt x="456" y="0"/>
                    <a:pt x="456" y="0"/>
                  </a:cubicBezTo>
                  <a:cubicBezTo>
                    <a:pt x="21" y="98"/>
                    <a:pt x="21" y="98"/>
                    <a:pt x="21" y="98"/>
                  </a:cubicBezTo>
                  <a:cubicBezTo>
                    <a:pt x="12" y="100"/>
                    <a:pt x="4" y="95"/>
                    <a:pt x="2" y="86"/>
                  </a:cubicBezTo>
                  <a:cubicBezTo>
                    <a:pt x="0" y="78"/>
                    <a:pt x="5" y="69"/>
                    <a:pt x="14" y="67"/>
                  </a:cubicBezTo>
                  <a:cubicBezTo>
                    <a:pt x="14" y="67"/>
                    <a:pt x="15" y="67"/>
                    <a:pt x="15" y="67"/>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80" name="Google Shape;880;p22"/>
            <p:cNvSpPr/>
            <p:nvPr/>
          </p:nvSpPr>
          <p:spPr>
            <a:xfrm>
              <a:off x="5218113" y="2265363"/>
              <a:ext cx="890588" cy="544513"/>
            </a:xfrm>
            <a:custGeom>
              <a:rect b="b" l="l" r="r" t="t"/>
              <a:pathLst>
                <a:path extrusionOk="0" h="246" w="402">
                  <a:moveTo>
                    <a:pt x="10" y="214"/>
                  </a:moveTo>
                  <a:cubicBezTo>
                    <a:pt x="402" y="0"/>
                    <a:pt x="402" y="0"/>
                    <a:pt x="402" y="0"/>
                  </a:cubicBezTo>
                  <a:cubicBezTo>
                    <a:pt x="26" y="241"/>
                    <a:pt x="26" y="241"/>
                    <a:pt x="26" y="241"/>
                  </a:cubicBezTo>
                  <a:cubicBezTo>
                    <a:pt x="19" y="246"/>
                    <a:pt x="9" y="243"/>
                    <a:pt x="5" y="236"/>
                  </a:cubicBezTo>
                  <a:cubicBezTo>
                    <a:pt x="0" y="229"/>
                    <a:pt x="2" y="219"/>
                    <a:pt x="9" y="214"/>
                  </a:cubicBezTo>
                  <a:cubicBezTo>
                    <a:pt x="10" y="214"/>
                    <a:pt x="10" y="214"/>
                    <a:pt x="10" y="21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81" name="Google Shape;881;p22"/>
            <p:cNvSpPr/>
            <p:nvPr/>
          </p:nvSpPr>
          <p:spPr>
            <a:xfrm>
              <a:off x="5441951" y="2265363"/>
              <a:ext cx="666750" cy="803275"/>
            </a:xfrm>
            <a:custGeom>
              <a:rect b="b" l="l" r="r" t="t"/>
              <a:pathLst>
                <a:path extrusionOk="0" h="363" w="301">
                  <a:moveTo>
                    <a:pt x="6" y="335"/>
                  </a:moveTo>
                  <a:cubicBezTo>
                    <a:pt x="301" y="0"/>
                    <a:pt x="301" y="0"/>
                    <a:pt x="301" y="0"/>
                  </a:cubicBezTo>
                  <a:cubicBezTo>
                    <a:pt x="30" y="355"/>
                    <a:pt x="30" y="355"/>
                    <a:pt x="30" y="355"/>
                  </a:cubicBezTo>
                  <a:cubicBezTo>
                    <a:pt x="25" y="362"/>
                    <a:pt x="15" y="363"/>
                    <a:pt x="8" y="358"/>
                  </a:cubicBezTo>
                  <a:cubicBezTo>
                    <a:pt x="1" y="352"/>
                    <a:pt x="0" y="343"/>
                    <a:pt x="5" y="336"/>
                  </a:cubicBezTo>
                  <a:cubicBezTo>
                    <a:pt x="6" y="335"/>
                    <a:pt x="6" y="335"/>
                    <a:pt x="6" y="335"/>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82" name="Google Shape;882;p22"/>
            <p:cNvSpPr/>
            <p:nvPr/>
          </p:nvSpPr>
          <p:spPr>
            <a:xfrm>
              <a:off x="6108701" y="2265363"/>
              <a:ext cx="679450" cy="787400"/>
            </a:xfrm>
            <a:custGeom>
              <a:rect b="b" l="l" r="r" t="t"/>
              <a:pathLst>
                <a:path extrusionOk="0" h="356" w="307">
                  <a:moveTo>
                    <a:pt x="278" y="349"/>
                  </a:moveTo>
                  <a:cubicBezTo>
                    <a:pt x="0" y="0"/>
                    <a:pt x="0" y="0"/>
                    <a:pt x="0" y="0"/>
                  </a:cubicBezTo>
                  <a:cubicBezTo>
                    <a:pt x="302" y="328"/>
                    <a:pt x="302" y="328"/>
                    <a:pt x="302" y="328"/>
                  </a:cubicBezTo>
                  <a:cubicBezTo>
                    <a:pt x="307" y="334"/>
                    <a:pt x="307" y="344"/>
                    <a:pt x="301" y="350"/>
                  </a:cubicBezTo>
                  <a:cubicBezTo>
                    <a:pt x="294" y="356"/>
                    <a:pt x="284" y="356"/>
                    <a:pt x="279" y="349"/>
                  </a:cubicBezTo>
                  <a:cubicBezTo>
                    <a:pt x="278" y="349"/>
                    <a:pt x="278" y="349"/>
                    <a:pt x="278" y="349"/>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83" name="Google Shape;883;p22"/>
            <p:cNvSpPr/>
            <p:nvPr/>
          </p:nvSpPr>
          <p:spPr>
            <a:xfrm>
              <a:off x="6108701" y="2265363"/>
              <a:ext cx="898525" cy="523875"/>
            </a:xfrm>
            <a:custGeom>
              <a:rect b="b" l="l" r="r" t="t"/>
              <a:pathLst>
                <a:path extrusionOk="0" h="237" w="406">
                  <a:moveTo>
                    <a:pt x="380" y="232"/>
                  </a:moveTo>
                  <a:cubicBezTo>
                    <a:pt x="0" y="0"/>
                    <a:pt x="0" y="0"/>
                    <a:pt x="0" y="0"/>
                  </a:cubicBezTo>
                  <a:cubicBezTo>
                    <a:pt x="395" y="205"/>
                    <a:pt x="395" y="205"/>
                    <a:pt x="395" y="205"/>
                  </a:cubicBezTo>
                  <a:cubicBezTo>
                    <a:pt x="403" y="209"/>
                    <a:pt x="406" y="218"/>
                    <a:pt x="402" y="226"/>
                  </a:cubicBezTo>
                  <a:cubicBezTo>
                    <a:pt x="398" y="234"/>
                    <a:pt x="389" y="237"/>
                    <a:pt x="381" y="233"/>
                  </a:cubicBezTo>
                  <a:cubicBezTo>
                    <a:pt x="381" y="233"/>
                    <a:pt x="380" y="233"/>
                    <a:pt x="380" y="232"/>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84" name="Google Shape;884;p22"/>
            <p:cNvSpPr/>
            <p:nvPr/>
          </p:nvSpPr>
          <p:spPr>
            <a:xfrm>
              <a:off x="6108701" y="2265363"/>
              <a:ext cx="1009650" cy="198438"/>
            </a:xfrm>
            <a:custGeom>
              <a:rect b="b" l="l" r="r" t="t"/>
              <a:pathLst>
                <a:path extrusionOk="0" h="90" w="456">
                  <a:moveTo>
                    <a:pt x="437" y="88"/>
                  </a:moveTo>
                  <a:cubicBezTo>
                    <a:pt x="0" y="0"/>
                    <a:pt x="0" y="0"/>
                    <a:pt x="0" y="0"/>
                  </a:cubicBezTo>
                  <a:cubicBezTo>
                    <a:pt x="442" y="57"/>
                    <a:pt x="442" y="57"/>
                    <a:pt x="442" y="57"/>
                  </a:cubicBezTo>
                  <a:cubicBezTo>
                    <a:pt x="450" y="58"/>
                    <a:pt x="456" y="66"/>
                    <a:pt x="455" y="75"/>
                  </a:cubicBezTo>
                  <a:cubicBezTo>
                    <a:pt x="454" y="83"/>
                    <a:pt x="446" y="90"/>
                    <a:pt x="438" y="88"/>
                  </a:cubicBezTo>
                  <a:cubicBezTo>
                    <a:pt x="437" y="88"/>
                    <a:pt x="437" y="88"/>
                    <a:pt x="437" y="88"/>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85" name="Google Shape;885;p22"/>
            <p:cNvSpPr/>
            <p:nvPr/>
          </p:nvSpPr>
          <p:spPr>
            <a:xfrm>
              <a:off x="6108701" y="2046288"/>
              <a:ext cx="1008063" cy="219075"/>
            </a:xfrm>
            <a:custGeom>
              <a:rect b="b" l="l" r="r" t="t"/>
              <a:pathLst>
                <a:path extrusionOk="0" h="99" w="455">
                  <a:moveTo>
                    <a:pt x="440" y="33"/>
                  </a:moveTo>
                  <a:cubicBezTo>
                    <a:pt x="0" y="99"/>
                    <a:pt x="0" y="99"/>
                    <a:pt x="0" y="99"/>
                  </a:cubicBezTo>
                  <a:cubicBezTo>
                    <a:pt x="434" y="2"/>
                    <a:pt x="434" y="2"/>
                    <a:pt x="434" y="2"/>
                  </a:cubicBezTo>
                  <a:cubicBezTo>
                    <a:pt x="443" y="0"/>
                    <a:pt x="451" y="5"/>
                    <a:pt x="453" y="14"/>
                  </a:cubicBezTo>
                  <a:cubicBezTo>
                    <a:pt x="455" y="22"/>
                    <a:pt x="450" y="30"/>
                    <a:pt x="441" y="32"/>
                  </a:cubicBezTo>
                  <a:cubicBezTo>
                    <a:pt x="441" y="32"/>
                    <a:pt x="441" y="32"/>
                    <a:pt x="440" y="33"/>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86" name="Google Shape;886;p22"/>
            <p:cNvSpPr/>
            <p:nvPr/>
          </p:nvSpPr>
          <p:spPr>
            <a:xfrm>
              <a:off x="6108701" y="1722438"/>
              <a:ext cx="887413" cy="542925"/>
            </a:xfrm>
            <a:custGeom>
              <a:rect b="b" l="l" r="r" t="t"/>
              <a:pathLst>
                <a:path extrusionOk="0" h="245" w="401">
                  <a:moveTo>
                    <a:pt x="391" y="32"/>
                  </a:moveTo>
                  <a:cubicBezTo>
                    <a:pt x="0" y="245"/>
                    <a:pt x="0" y="245"/>
                    <a:pt x="0" y="245"/>
                  </a:cubicBezTo>
                  <a:cubicBezTo>
                    <a:pt x="375" y="5"/>
                    <a:pt x="375" y="5"/>
                    <a:pt x="375" y="5"/>
                  </a:cubicBezTo>
                  <a:cubicBezTo>
                    <a:pt x="382" y="0"/>
                    <a:pt x="392" y="2"/>
                    <a:pt x="396" y="10"/>
                  </a:cubicBezTo>
                  <a:cubicBezTo>
                    <a:pt x="401" y="17"/>
                    <a:pt x="399" y="27"/>
                    <a:pt x="392" y="31"/>
                  </a:cubicBezTo>
                  <a:cubicBezTo>
                    <a:pt x="391" y="31"/>
                    <a:pt x="391" y="32"/>
                    <a:pt x="391" y="32"/>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87" name="Google Shape;887;p22"/>
            <p:cNvSpPr/>
            <p:nvPr/>
          </p:nvSpPr>
          <p:spPr>
            <a:xfrm>
              <a:off x="6108701" y="1463675"/>
              <a:ext cx="663575" cy="801688"/>
            </a:xfrm>
            <a:custGeom>
              <a:rect b="b" l="l" r="r" t="t"/>
              <a:pathLst>
                <a:path extrusionOk="0" h="362" w="300">
                  <a:moveTo>
                    <a:pt x="294" y="28"/>
                  </a:moveTo>
                  <a:cubicBezTo>
                    <a:pt x="0" y="362"/>
                    <a:pt x="0" y="362"/>
                    <a:pt x="0" y="362"/>
                  </a:cubicBezTo>
                  <a:cubicBezTo>
                    <a:pt x="270" y="8"/>
                    <a:pt x="270" y="8"/>
                    <a:pt x="270" y="8"/>
                  </a:cubicBezTo>
                  <a:cubicBezTo>
                    <a:pt x="275" y="1"/>
                    <a:pt x="285" y="0"/>
                    <a:pt x="292" y="5"/>
                  </a:cubicBezTo>
                  <a:cubicBezTo>
                    <a:pt x="299" y="10"/>
                    <a:pt x="300" y="20"/>
                    <a:pt x="295" y="27"/>
                  </a:cubicBezTo>
                  <a:cubicBezTo>
                    <a:pt x="295" y="27"/>
                    <a:pt x="294" y="28"/>
                    <a:pt x="294" y="28"/>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888" name="Google Shape;888;p22"/>
            <p:cNvSpPr/>
            <p:nvPr/>
          </p:nvSpPr>
          <p:spPr>
            <a:xfrm>
              <a:off x="6108701" y="1295400"/>
              <a:ext cx="365125" cy="969963"/>
            </a:xfrm>
            <a:custGeom>
              <a:rect b="b" l="l" r="r" t="t"/>
              <a:pathLst>
                <a:path extrusionOk="0" h="438" w="165">
                  <a:moveTo>
                    <a:pt x="162" y="23"/>
                  </a:moveTo>
                  <a:cubicBezTo>
                    <a:pt x="0" y="438"/>
                    <a:pt x="0" y="438"/>
                    <a:pt x="0" y="438"/>
                  </a:cubicBezTo>
                  <a:cubicBezTo>
                    <a:pt x="132" y="13"/>
                    <a:pt x="132" y="13"/>
                    <a:pt x="132" y="13"/>
                  </a:cubicBezTo>
                  <a:cubicBezTo>
                    <a:pt x="135" y="5"/>
                    <a:pt x="144" y="0"/>
                    <a:pt x="152" y="3"/>
                  </a:cubicBezTo>
                  <a:cubicBezTo>
                    <a:pt x="160" y="5"/>
                    <a:pt x="165" y="14"/>
                    <a:pt x="162" y="22"/>
                  </a:cubicBezTo>
                  <a:cubicBezTo>
                    <a:pt x="162" y="23"/>
                    <a:pt x="162" y="23"/>
                    <a:pt x="162" y="23"/>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889" name="Google Shape;889;p22"/>
          <p:cNvSpPr/>
          <p:nvPr/>
        </p:nvSpPr>
        <p:spPr>
          <a:xfrm>
            <a:off x="8352848" y="1667967"/>
            <a:ext cx="2636149" cy="12003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2"/>
                </a:solidFill>
                <a:latin typeface="Arial"/>
                <a:ea typeface="Arial"/>
                <a:cs typeface="Arial"/>
                <a:sym typeface="Arial"/>
              </a:rPr>
              <a:t>This is a sample text. You can replace Enter your text here. </a:t>
            </a:r>
            <a:endParaRPr b="0" i="0" sz="2400" u="none" cap="none" strike="noStrike">
              <a:solidFill>
                <a:schemeClr val="dk2"/>
              </a:solidFill>
              <a:latin typeface="Arial"/>
              <a:ea typeface="Arial"/>
              <a:cs typeface="Arial"/>
              <a:sym typeface="Arial"/>
            </a:endParaRPr>
          </a:p>
        </p:txBody>
      </p:sp>
      <p:sp>
        <p:nvSpPr>
          <p:cNvPr id="890" name="Google Shape;890;p22"/>
          <p:cNvSpPr/>
          <p:nvPr/>
        </p:nvSpPr>
        <p:spPr>
          <a:xfrm>
            <a:off x="8951811" y="2986683"/>
            <a:ext cx="2513846" cy="156966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2"/>
                </a:solidFill>
                <a:latin typeface="Arial"/>
                <a:ea typeface="Arial"/>
                <a:cs typeface="Arial"/>
                <a:sym typeface="Arial"/>
              </a:rPr>
              <a:t>This is a sample text. You can replace Enter your text here. </a:t>
            </a:r>
            <a:endParaRPr b="0" i="0" sz="2400" u="none" cap="none" strike="noStrike">
              <a:solidFill>
                <a:schemeClr val="dk2"/>
              </a:solidFill>
              <a:latin typeface="Arial"/>
              <a:ea typeface="Arial"/>
              <a:cs typeface="Arial"/>
              <a:sym typeface="Arial"/>
            </a:endParaRPr>
          </a:p>
        </p:txBody>
      </p:sp>
      <p:sp>
        <p:nvSpPr>
          <p:cNvPr id="891" name="Google Shape;891;p22"/>
          <p:cNvSpPr/>
          <p:nvPr/>
        </p:nvSpPr>
        <p:spPr>
          <a:xfrm>
            <a:off x="926758" y="2867950"/>
            <a:ext cx="2446850" cy="156966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chemeClr val="dk2"/>
                </a:solidFill>
                <a:latin typeface="Arial"/>
                <a:ea typeface="Arial"/>
                <a:cs typeface="Arial"/>
                <a:sym typeface="Arial"/>
              </a:rPr>
              <a:t>This is a sample text. You can replace Enter your text here. </a:t>
            </a:r>
            <a:endParaRPr b="0" i="0" sz="2400" u="none" cap="none" strike="noStrike">
              <a:solidFill>
                <a:schemeClr val="dk2"/>
              </a:solidFill>
              <a:latin typeface="Arial"/>
              <a:ea typeface="Arial"/>
              <a:cs typeface="Arial"/>
              <a:sym typeface="Arial"/>
            </a:endParaRPr>
          </a:p>
        </p:txBody>
      </p:sp>
      <p:sp>
        <p:nvSpPr>
          <p:cNvPr id="892" name="Google Shape;892;p22"/>
          <p:cNvSpPr/>
          <p:nvPr/>
        </p:nvSpPr>
        <p:spPr>
          <a:xfrm>
            <a:off x="1211915" y="4423569"/>
            <a:ext cx="2518119" cy="156966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chemeClr val="dk2"/>
                </a:solidFill>
                <a:latin typeface="Arial"/>
                <a:ea typeface="Arial"/>
                <a:cs typeface="Arial"/>
                <a:sym typeface="Arial"/>
              </a:rPr>
              <a:t>This is a sample text. You can replace Enter your text here. </a:t>
            </a:r>
            <a:endParaRPr b="0" i="0" sz="2400" u="none" cap="none" strike="noStrike">
              <a:solidFill>
                <a:schemeClr val="dk2"/>
              </a:solidFill>
              <a:latin typeface="Arial"/>
              <a:ea typeface="Arial"/>
              <a:cs typeface="Arial"/>
              <a:sym typeface="Arial"/>
            </a:endParaRPr>
          </a:p>
        </p:txBody>
      </p:sp>
      <p:sp>
        <p:nvSpPr>
          <p:cNvPr id="893" name="Google Shape;893;p22"/>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894" name="Google Shape;894;p22"/>
          <p:cNvSpPr txBox="1"/>
          <p:nvPr>
            <p:ph idx="12" type="sldNum"/>
          </p:nvPr>
        </p:nvSpPr>
        <p:spPr>
          <a:xfrm>
            <a:off x="11156616" y="6356350"/>
            <a:ext cx="431817" cy="365125"/>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895" name="Google Shape;895;p22"/>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0" name="Shape 900"/>
        <p:cNvGrpSpPr/>
        <p:nvPr/>
      </p:nvGrpSpPr>
      <p:grpSpPr>
        <a:xfrm>
          <a:off x="0" y="0"/>
          <a:ext cx="0" cy="0"/>
          <a:chOff x="0" y="0"/>
          <a:chExt cx="0" cy="0"/>
        </a:xfrm>
      </p:grpSpPr>
      <p:sp>
        <p:nvSpPr>
          <p:cNvPr id="901" name="Google Shape;901;p23"/>
          <p:cNvSpPr txBox="1"/>
          <p:nvPr/>
        </p:nvSpPr>
        <p:spPr>
          <a:xfrm>
            <a:off x="701009" y="2561938"/>
            <a:ext cx="3590156" cy="270843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000000"/>
              </a:buClr>
              <a:buSzPts val="2000"/>
              <a:buFont typeface="Arial"/>
              <a:buNone/>
            </a:pPr>
            <a:r>
              <a:rPr b="0" i="0" lang="en-US" sz="2000" u="none" cap="none" strike="noStrike">
                <a:solidFill>
                  <a:schemeClr val="dk2"/>
                </a:solidFill>
                <a:latin typeface="Arial"/>
                <a:ea typeface="Arial"/>
                <a:cs typeface="Arial"/>
                <a:sym typeface="Arial"/>
              </a:rPr>
              <a:t>This is a sample text. You can replace this text. Enter your text here. This is a sample text. You can replace this text. Enter your text here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chemeClr val="dk2"/>
              </a:solidFill>
              <a:latin typeface="Arial"/>
              <a:ea typeface="Arial"/>
              <a:cs typeface="Arial"/>
              <a:sym typeface="Arial"/>
            </a:endParaRPr>
          </a:p>
        </p:txBody>
      </p:sp>
      <p:sp>
        <p:nvSpPr>
          <p:cNvPr id="902" name="Google Shape;902;p23"/>
          <p:cNvSpPr/>
          <p:nvPr/>
        </p:nvSpPr>
        <p:spPr>
          <a:xfrm>
            <a:off x="0" y="1389630"/>
            <a:ext cx="7072697" cy="75691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03" name="Google Shape;903;p23"/>
          <p:cNvSpPr/>
          <p:nvPr/>
        </p:nvSpPr>
        <p:spPr>
          <a:xfrm>
            <a:off x="4492277" y="2545134"/>
            <a:ext cx="2990942" cy="855785"/>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04" name="Google Shape;904;p23"/>
          <p:cNvSpPr/>
          <p:nvPr/>
        </p:nvSpPr>
        <p:spPr>
          <a:xfrm>
            <a:off x="4904998" y="3799504"/>
            <a:ext cx="2990942" cy="85578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05" name="Google Shape;905;p23"/>
          <p:cNvSpPr/>
          <p:nvPr/>
        </p:nvSpPr>
        <p:spPr>
          <a:xfrm>
            <a:off x="5278132" y="5048013"/>
            <a:ext cx="3424922" cy="855785"/>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nvGrpSpPr>
          <p:cNvPr id="906" name="Google Shape;906;p23"/>
          <p:cNvGrpSpPr/>
          <p:nvPr/>
        </p:nvGrpSpPr>
        <p:grpSpPr>
          <a:xfrm>
            <a:off x="701009" y="5042933"/>
            <a:ext cx="3279295" cy="860864"/>
            <a:chOff x="700645" y="4334492"/>
            <a:chExt cx="3277588" cy="566363"/>
          </a:xfrm>
        </p:grpSpPr>
        <p:sp>
          <p:nvSpPr>
            <p:cNvPr id="907" name="Google Shape;907;p23"/>
            <p:cNvSpPr/>
            <p:nvPr/>
          </p:nvSpPr>
          <p:spPr>
            <a:xfrm>
              <a:off x="700645" y="4334492"/>
              <a:ext cx="1341912" cy="566363"/>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lt1"/>
                  </a:solidFill>
                  <a:latin typeface="Arial"/>
                  <a:ea typeface="Arial"/>
                  <a:cs typeface="Arial"/>
                  <a:sym typeface="Arial"/>
                </a:rPr>
                <a:t>56</a:t>
              </a:r>
              <a:r>
                <a:rPr b="0" baseline="30000" i="0" lang="en-US" sz="3200" u="none" cap="none" strike="noStrike">
                  <a:solidFill>
                    <a:schemeClr val="lt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908" name="Google Shape;908;p23"/>
            <p:cNvSpPr/>
            <p:nvPr/>
          </p:nvSpPr>
          <p:spPr>
            <a:xfrm>
              <a:off x="2042556" y="4334492"/>
              <a:ext cx="1935677" cy="566363"/>
            </a:xfrm>
            <a:prstGeom prst="rect">
              <a:avLst/>
            </a:prstGeom>
            <a:solidFill>
              <a:schemeClr val="accent1">
                <a:alpha val="68627"/>
              </a:schemeClr>
            </a:solidFill>
            <a:ln>
              <a:noFill/>
            </a:ln>
          </p:spPr>
          <p:txBody>
            <a:bodyPr anchorCtr="0" anchor="ctr" bIns="45700" lIns="91425" spcFirstLastPara="1" rIns="91425" wrap="square" tIns="45700">
              <a:noAutofit/>
            </a:bodyPr>
            <a:lstStyle/>
            <a:p>
              <a:pPr indent="0" lvl="0" marL="58738"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grpSp>
      <p:sp>
        <p:nvSpPr>
          <p:cNvPr id="909" name="Google Shape;909;p23"/>
          <p:cNvSpPr/>
          <p:nvPr/>
        </p:nvSpPr>
        <p:spPr>
          <a:xfrm>
            <a:off x="4492277" y="2134825"/>
            <a:ext cx="2580420" cy="410308"/>
          </a:xfrm>
          <a:prstGeom prst="parallelogram">
            <a:avLst>
              <a:gd fmla="val 222143" name="adj"/>
            </a:avLst>
          </a:prstGeom>
          <a:solidFill>
            <a:srgbClr val="2F549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10" name="Google Shape;910;p23"/>
          <p:cNvSpPr/>
          <p:nvPr/>
        </p:nvSpPr>
        <p:spPr>
          <a:xfrm>
            <a:off x="4902799" y="3389195"/>
            <a:ext cx="2580420" cy="410308"/>
          </a:xfrm>
          <a:prstGeom prst="parallelogram">
            <a:avLst>
              <a:gd fmla="val 222143" name="adj"/>
            </a:avLst>
          </a:prstGeom>
          <a:solidFill>
            <a:srgbClr val="7B7B7B"/>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11" name="Google Shape;911;p23"/>
          <p:cNvSpPr/>
          <p:nvPr/>
        </p:nvSpPr>
        <p:spPr>
          <a:xfrm>
            <a:off x="5315520" y="4643565"/>
            <a:ext cx="2580420" cy="410308"/>
          </a:xfrm>
          <a:prstGeom prst="parallelogram">
            <a:avLst>
              <a:gd fmla="val 222143" name="adj"/>
            </a:avLst>
          </a:prstGeom>
          <a:solidFill>
            <a:srgbClr val="BF90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12" name="Google Shape;912;p23"/>
          <p:cNvSpPr txBox="1"/>
          <p:nvPr/>
        </p:nvSpPr>
        <p:spPr>
          <a:xfrm>
            <a:off x="9019748" y="5152739"/>
            <a:ext cx="2592149"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2"/>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913" name="Google Shape;913;p23"/>
          <p:cNvSpPr txBox="1"/>
          <p:nvPr/>
        </p:nvSpPr>
        <p:spPr>
          <a:xfrm>
            <a:off x="8507572" y="3898369"/>
            <a:ext cx="2592149"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2"/>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914" name="Google Shape;914;p23"/>
          <p:cNvSpPr txBox="1"/>
          <p:nvPr/>
        </p:nvSpPr>
        <p:spPr>
          <a:xfrm>
            <a:off x="7995395" y="2644000"/>
            <a:ext cx="2592149"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2"/>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915" name="Google Shape;915;p23"/>
          <p:cNvSpPr txBox="1"/>
          <p:nvPr/>
        </p:nvSpPr>
        <p:spPr>
          <a:xfrm>
            <a:off x="7483219" y="1389630"/>
            <a:ext cx="2592149"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2"/>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916" name="Google Shape;916;p23"/>
          <p:cNvSpPr/>
          <p:nvPr/>
        </p:nvSpPr>
        <p:spPr>
          <a:xfrm>
            <a:off x="4279435" y="1438474"/>
            <a:ext cx="548926" cy="54864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17" name="Google Shape;917;p23"/>
          <p:cNvSpPr/>
          <p:nvPr/>
        </p:nvSpPr>
        <p:spPr>
          <a:xfrm>
            <a:off x="4661987" y="2692844"/>
            <a:ext cx="548926" cy="54864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18" name="Google Shape;918;p23"/>
          <p:cNvSpPr/>
          <p:nvPr/>
        </p:nvSpPr>
        <p:spPr>
          <a:xfrm>
            <a:off x="5044539" y="3947214"/>
            <a:ext cx="548926" cy="54864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19" name="Google Shape;919;p23"/>
          <p:cNvSpPr/>
          <p:nvPr/>
        </p:nvSpPr>
        <p:spPr>
          <a:xfrm>
            <a:off x="5427092" y="5201584"/>
            <a:ext cx="548926" cy="54864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20" name="Google Shape;920;p23"/>
          <p:cNvSpPr/>
          <p:nvPr/>
        </p:nvSpPr>
        <p:spPr>
          <a:xfrm>
            <a:off x="4960089" y="1361494"/>
            <a:ext cx="1679768"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text here</a:t>
            </a:r>
            <a:endParaRPr b="0" i="0" sz="1400" u="none" cap="none" strike="noStrike">
              <a:solidFill>
                <a:srgbClr val="000000"/>
              </a:solidFill>
              <a:latin typeface="Arial"/>
              <a:ea typeface="Arial"/>
              <a:cs typeface="Arial"/>
              <a:sym typeface="Arial"/>
            </a:endParaRPr>
          </a:p>
        </p:txBody>
      </p:sp>
      <p:sp>
        <p:nvSpPr>
          <p:cNvPr id="921" name="Google Shape;921;p23"/>
          <p:cNvSpPr/>
          <p:nvPr/>
        </p:nvSpPr>
        <p:spPr>
          <a:xfrm>
            <a:off x="5349924" y="2551315"/>
            <a:ext cx="1679768"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text here</a:t>
            </a:r>
            <a:endParaRPr b="0" i="0" sz="1400" u="none" cap="none" strike="noStrike">
              <a:solidFill>
                <a:srgbClr val="000000"/>
              </a:solidFill>
              <a:latin typeface="Arial"/>
              <a:ea typeface="Arial"/>
              <a:cs typeface="Arial"/>
              <a:sym typeface="Arial"/>
            </a:endParaRPr>
          </a:p>
        </p:txBody>
      </p:sp>
      <p:sp>
        <p:nvSpPr>
          <p:cNvPr id="922" name="Google Shape;922;p23"/>
          <p:cNvSpPr/>
          <p:nvPr/>
        </p:nvSpPr>
        <p:spPr>
          <a:xfrm>
            <a:off x="5739759" y="3793640"/>
            <a:ext cx="1679768"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text here</a:t>
            </a:r>
            <a:endParaRPr b="0" i="0" sz="1400" u="none" cap="none" strike="noStrike">
              <a:solidFill>
                <a:srgbClr val="000000"/>
              </a:solidFill>
              <a:latin typeface="Arial"/>
              <a:ea typeface="Arial"/>
              <a:cs typeface="Arial"/>
              <a:sym typeface="Arial"/>
            </a:endParaRPr>
          </a:p>
        </p:txBody>
      </p:sp>
      <p:sp>
        <p:nvSpPr>
          <p:cNvPr id="923" name="Google Shape;923;p23"/>
          <p:cNvSpPr/>
          <p:nvPr/>
        </p:nvSpPr>
        <p:spPr>
          <a:xfrm>
            <a:off x="6129595" y="5066937"/>
            <a:ext cx="1679768"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text here</a:t>
            </a:r>
            <a:endParaRPr b="0" i="0" sz="1400" u="none" cap="none" strike="noStrike">
              <a:solidFill>
                <a:srgbClr val="000000"/>
              </a:solidFill>
              <a:latin typeface="Arial"/>
              <a:ea typeface="Arial"/>
              <a:cs typeface="Arial"/>
              <a:sym typeface="Arial"/>
            </a:endParaRPr>
          </a:p>
        </p:txBody>
      </p:sp>
      <p:grpSp>
        <p:nvGrpSpPr>
          <p:cNvPr id="924" name="Google Shape;924;p23"/>
          <p:cNvGrpSpPr/>
          <p:nvPr/>
        </p:nvGrpSpPr>
        <p:grpSpPr>
          <a:xfrm>
            <a:off x="4389751" y="1579243"/>
            <a:ext cx="328296" cy="267105"/>
            <a:chOff x="2750" y="568"/>
            <a:chExt cx="285" cy="232"/>
          </a:xfrm>
        </p:grpSpPr>
        <p:sp>
          <p:nvSpPr>
            <p:cNvPr id="925" name="Google Shape;925;p23"/>
            <p:cNvSpPr/>
            <p:nvPr/>
          </p:nvSpPr>
          <p:spPr>
            <a:xfrm>
              <a:off x="2884" y="771"/>
              <a:ext cx="17" cy="13"/>
            </a:xfrm>
            <a:custGeom>
              <a:rect b="b" l="l" r="r" t="t"/>
              <a:pathLst>
                <a:path extrusionOk="0" h="157" w="212">
                  <a:moveTo>
                    <a:pt x="25" y="0"/>
                  </a:moveTo>
                  <a:lnTo>
                    <a:pt x="186" y="0"/>
                  </a:lnTo>
                  <a:lnTo>
                    <a:pt x="196" y="2"/>
                  </a:lnTo>
                  <a:lnTo>
                    <a:pt x="203" y="7"/>
                  </a:lnTo>
                  <a:lnTo>
                    <a:pt x="210" y="16"/>
                  </a:lnTo>
                  <a:lnTo>
                    <a:pt x="212" y="26"/>
                  </a:lnTo>
                  <a:lnTo>
                    <a:pt x="212" y="131"/>
                  </a:lnTo>
                  <a:lnTo>
                    <a:pt x="210" y="142"/>
                  </a:lnTo>
                  <a:lnTo>
                    <a:pt x="203" y="149"/>
                  </a:lnTo>
                  <a:lnTo>
                    <a:pt x="196" y="155"/>
                  </a:lnTo>
                  <a:lnTo>
                    <a:pt x="186" y="157"/>
                  </a:lnTo>
                  <a:lnTo>
                    <a:pt x="25" y="157"/>
                  </a:lnTo>
                  <a:lnTo>
                    <a:pt x="16" y="155"/>
                  </a:lnTo>
                  <a:lnTo>
                    <a:pt x="8" y="149"/>
                  </a:lnTo>
                  <a:lnTo>
                    <a:pt x="2" y="142"/>
                  </a:lnTo>
                  <a:lnTo>
                    <a:pt x="0" y="131"/>
                  </a:lnTo>
                  <a:lnTo>
                    <a:pt x="0" y="26"/>
                  </a:lnTo>
                  <a:lnTo>
                    <a:pt x="2" y="16"/>
                  </a:lnTo>
                  <a:lnTo>
                    <a:pt x="8" y="7"/>
                  </a:lnTo>
                  <a:lnTo>
                    <a:pt x="16" y="2"/>
                  </a:lnTo>
                  <a:lnTo>
                    <a:pt x="25"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26" name="Google Shape;926;p23"/>
            <p:cNvSpPr/>
            <p:nvPr/>
          </p:nvSpPr>
          <p:spPr>
            <a:xfrm>
              <a:off x="2817" y="568"/>
              <a:ext cx="150" cy="232"/>
            </a:xfrm>
            <a:custGeom>
              <a:rect b="b" l="l" r="r" t="t"/>
              <a:pathLst>
                <a:path extrusionOk="0" h="2788" w="1798">
                  <a:moveTo>
                    <a:pt x="819" y="2354"/>
                  </a:moveTo>
                  <a:lnTo>
                    <a:pt x="794" y="2357"/>
                  </a:lnTo>
                  <a:lnTo>
                    <a:pt x="771" y="2365"/>
                  </a:lnTo>
                  <a:lnTo>
                    <a:pt x="751" y="2378"/>
                  </a:lnTo>
                  <a:lnTo>
                    <a:pt x="734" y="2396"/>
                  </a:lnTo>
                  <a:lnTo>
                    <a:pt x="721" y="2415"/>
                  </a:lnTo>
                  <a:lnTo>
                    <a:pt x="712" y="2438"/>
                  </a:lnTo>
                  <a:lnTo>
                    <a:pt x="709" y="2464"/>
                  </a:lnTo>
                  <a:lnTo>
                    <a:pt x="709" y="2569"/>
                  </a:lnTo>
                  <a:lnTo>
                    <a:pt x="712" y="2594"/>
                  </a:lnTo>
                  <a:lnTo>
                    <a:pt x="721" y="2618"/>
                  </a:lnTo>
                  <a:lnTo>
                    <a:pt x="734" y="2638"/>
                  </a:lnTo>
                  <a:lnTo>
                    <a:pt x="751" y="2656"/>
                  </a:lnTo>
                  <a:lnTo>
                    <a:pt x="771" y="2668"/>
                  </a:lnTo>
                  <a:lnTo>
                    <a:pt x="794" y="2676"/>
                  </a:lnTo>
                  <a:lnTo>
                    <a:pt x="819" y="2679"/>
                  </a:lnTo>
                  <a:lnTo>
                    <a:pt x="980" y="2679"/>
                  </a:lnTo>
                  <a:lnTo>
                    <a:pt x="1005" y="2676"/>
                  </a:lnTo>
                  <a:lnTo>
                    <a:pt x="1028" y="2668"/>
                  </a:lnTo>
                  <a:lnTo>
                    <a:pt x="1048" y="2656"/>
                  </a:lnTo>
                  <a:lnTo>
                    <a:pt x="1066" y="2638"/>
                  </a:lnTo>
                  <a:lnTo>
                    <a:pt x="1078" y="2618"/>
                  </a:lnTo>
                  <a:lnTo>
                    <a:pt x="1087" y="2594"/>
                  </a:lnTo>
                  <a:lnTo>
                    <a:pt x="1090" y="2569"/>
                  </a:lnTo>
                  <a:lnTo>
                    <a:pt x="1090" y="2464"/>
                  </a:lnTo>
                  <a:lnTo>
                    <a:pt x="1087" y="2438"/>
                  </a:lnTo>
                  <a:lnTo>
                    <a:pt x="1078" y="2415"/>
                  </a:lnTo>
                  <a:lnTo>
                    <a:pt x="1066" y="2396"/>
                  </a:lnTo>
                  <a:lnTo>
                    <a:pt x="1048" y="2378"/>
                  </a:lnTo>
                  <a:lnTo>
                    <a:pt x="1028" y="2365"/>
                  </a:lnTo>
                  <a:lnTo>
                    <a:pt x="1005" y="2357"/>
                  </a:lnTo>
                  <a:lnTo>
                    <a:pt x="980" y="2354"/>
                  </a:lnTo>
                  <a:lnTo>
                    <a:pt x="819" y="2354"/>
                  </a:lnTo>
                  <a:close/>
                  <a:moveTo>
                    <a:pt x="229" y="317"/>
                  </a:moveTo>
                  <a:lnTo>
                    <a:pt x="216" y="319"/>
                  </a:lnTo>
                  <a:lnTo>
                    <a:pt x="205" y="325"/>
                  </a:lnTo>
                  <a:lnTo>
                    <a:pt x="195" y="333"/>
                  </a:lnTo>
                  <a:lnTo>
                    <a:pt x="189" y="346"/>
                  </a:lnTo>
                  <a:lnTo>
                    <a:pt x="187" y="358"/>
                  </a:lnTo>
                  <a:lnTo>
                    <a:pt x="187" y="2224"/>
                  </a:lnTo>
                  <a:lnTo>
                    <a:pt x="189" y="2237"/>
                  </a:lnTo>
                  <a:lnTo>
                    <a:pt x="195" y="2249"/>
                  </a:lnTo>
                  <a:lnTo>
                    <a:pt x="205" y="2258"/>
                  </a:lnTo>
                  <a:lnTo>
                    <a:pt x="216" y="2264"/>
                  </a:lnTo>
                  <a:lnTo>
                    <a:pt x="229" y="2267"/>
                  </a:lnTo>
                  <a:lnTo>
                    <a:pt x="1569" y="2267"/>
                  </a:lnTo>
                  <a:lnTo>
                    <a:pt x="1583" y="2264"/>
                  </a:lnTo>
                  <a:lnTo>
                    <a:pt x="1594" y="2258"/>
                  </a:lnTo>
                  <a:lnTo>
                    <a:pt x="1604" y="2249"/>
                  </a:lnTo>
                  <a:lnTo>
                    <a:pt x="1610" y="2237"/>
                  </a:lnTo>
                  <a:lnTo>
                    <a:pt x="1612" y="2224"/>
                  </a:lnTo>
                  <a:lnTo>
                    <a:pt x="1612" y="358"/>
                  </a:lnTo>
                  <a:lnTo>
                    <a:pt x="1610" y="346"/>
                  </a:lnTo>
                  <a:lnTo>
                    <a:pt x="1604" y="333"/>
                  </a:lnTo>
                  <a:lnTo>
                    <a:pt x="1594" y="325"/>
                  </a:lnTo>
                  <a:lnTo>
                    <a:pt x="1583" y="319"/>
                  </a:lnTo>
                  <a:lnTo>
                    <a:pt x="1569" y="317"/>
                  </a:lnTo>
                  <a:lnTo>
                    <a:pt x="229" y="317"/>
                  </a:lnTo>
                  <a:close/>
                  <a:moveTo>
                    <a:pt x="775" y="126"/>
                  </a:moveTo>
                  <a:lnTo>
                    <a:pt x="761" y="128"/>
                  </a:lnTo>
                  <a:lnTo>
                    <a:pt x="750" y="135"/>
                  </a:lnTo>
                  <a:lnTo>
                    <a:pt x="740" y="144"/>
                  </a:lnTo>
                  <a:lnTo>
                    <a:pt x="734" y="155"/>
                  </a:lnTo>
                  <a:lnTo>
                    <a:pt x="732" y="169"/>
                  </a:lnTo>
                  <a:lnTo>
                    <a:pt x="734" y="182"/>
                  </a:lnTo>
                  <a:lnTo>
                    <a:pt x="740" y="194"/>
                  </a:lnTo>
                  <a:lnTo>
                    <a:pt x="750" y="203"/>
                  </a:lnTo>
                  <a:lnTo>
                    <a:pt x="761" y="208"/>
                  </a:lnTo>
                  <a:lnTo>
                    <a:pt x="775" y="210"/>
                  </a:lnTo>
                  <a:lnTo>
                    <a:pt x="1024" y="210"/>
                  </a:lnTo>
                  <a:lnTo>
                    <a:pt x="1038" y="208"/>
                  </a:lnTo>
                  <a:lnTo>
                    <a:pt x="1049" y="203"/>
                  </a:lnTo>
                  <a:lnTo>
                    <a:pt x="1059" y="194"/>
                  </a:lnTo>
                  <a:lnTo>
                    <a:pt x="1065" y="182"/>
                  </a:lnTo>
                  <a:lnTo>
                    <a:pt x="1067" y="169"/>
                  </a:lnTo>
                  <a:lnTo>
                    <a:pt x="1065" y="155"/>
                  </a:lnTo>
                  <a:lnTo>
                    <a:pt x="1059" y="144"/>
                  </a:lnTo>
                  <a:lnTo>
                    <a:pt x="1049" y="135"/>
                  </a:lnTo>
                  <a:lnTo>
                    <a:pt x="1038" y="128"/>
                  </a:lnTo>
                  <a:lnTo>
                    <a:pt x="1024" y="126"/>
                  </a:lnTo>
                  <a:lnTo>
                    <a:pt x="775" y="126"/>
                  </a:lnTo>
                  <a:close/>
                  <a:moveTo>
                    <a:pt x="168" y="0"/>
                  </a:moveTo>
                  <a:lnTo>
                    <a:pt x="1631" y="0"/>
                  </a:lnTo>
                  <a:lnTo>
                    <a:pt x="1661" y="2"/>
                  </a:lnTo>
                  <a:lnTo>
                    <a:pt x="1690" y="11"/>
                  </a:lnTo>
                  <a:lnTo>
                    <a:pt x="1716" y="23"/>
                  </a:lnTo>
                  <a:lnTo>
                    <a:pt x="1739" y="40"/>
                  </a:lnTo>
                  <a:lnTo>
                    <a:pt x="1759" y="60"/>
                  </a:lnTo>
                  <a:lnTo>
                    <a:pt x="1776" y="84"/>
                  </a:lnTo>
                  <a:lnTo>
                    <a:pt x="1788" y="110"/>
                  </a:lnTo>
                  <a:lnTo>
                    <a:pt x="1796" y="139"/>
                  </a:lnTo>
                  <a:lnTo>
                    <a:pt x="1798" y="169"/>
                  </a:lnTo>
                  <a:lnTo>
                    <a:pt x="1798" y="2619"/>
                  </a:lnTo>
                  <a:lnTo>
                    <a:pt x="1796" y="2649"/>
                  </a:lnTo>
                  <a:lnTo>
                    <a:pt x="1788" y="2677"/>
                  </a:lnTo>
                  <a:lnTo>
                    <a:pt x="1776" y="2704"/>
                  </a:lnTo>
                  <a:lnTo>
                    <a:pt x="1759" y="2727"/>
                  </a:lnTo>
                  <a:lnTo>
                    <a:pt x="1739" y="2748"/>
                  </a:lnTo>
                  <a:lnTo>
                    <a:pt x="1716" y="2765"/>
                  </a:lnTo>
                  <a:lnTo>
                    <a:pt x="1690" y="2777"/>
                  </a:lnTo>
                  <a:lnTo>
                    <a:pt x="1661" y="2786"/>
                  </a:lnTo>
                  <a:lnTo>
                    <a:pt x="1631" y="2788"/>
                  </a:lnTo>
                  <a:lnTo>
                    <a:pt x="168" y="2788"/>
                  </a:lnTo>
                  <a:lnTo>
                    <a:pt x="138" y="2786"/>
                  </a:lnTo>
                  <a:lnTo>
                    <a:pt x="110" y="2777"/>
                  </a:lnTo>
                  <a:lnTo>
                    <a:pt x="83" y="2765"/>
                  </a:lnTo>
                  <a:lnTo>
                    <a:pt x="61" y="2748"/>
                  </a:lnTo>
                  <a:lnTo>
                    <a:pt x="40" y="2727"/>
                  </a:lnTo>
                  <a:lnTo>
                    <a:pt x="23" y="2704"/>
                  </a:lnTo>
                  <a:lnTo>
                    <a:pt x="11" y="2677"/>
                  </a:lnTo>
                  <a:lnTo>
                    <a:pt x="2" y="2649"/>
                  </a:lnTo>
                  <a:lnTo>
                    <a:pt x="0" y="2619"/>
                  </a:lnTo>
                  <a:lnTo>
                    <a:pt x="0" y="169"/>
                  </a:lnTo>
                  <a:lnTo>
                    <a:pt x="2" y="139"/>
                  </a:lnTo>
                  <a:lnTo>
                    <a:pt x="11" y="110"/>
                  </a:lnTo>
                  <a:lnTo>
                    <a:pt x="23" y="84"/>
                  </a:lnTo>
                  <a:lnTo>
                    <a:pt x="40" y="60"/>
                  </a:lnTo>
                  <a:lnTo>
                    <a:pt x="61" y="40"/>
                  </a:lnTo>
                  <a:lnTo>
                    <a:pt x="83" y="23"/>
                  </a:lnTo>
                  <a:lnTo>
                    <a:pt x="110" y="11"/>
                  </a:lnTo>
                  <a:lnTo>
                    <a:pt x="138" y="2"/>
                  </a:lnTo>
                  <a:lnTo>
                    <a:pt x="168"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27" name="Google Shape;927;p23"/>
            <p:cNvSpPr/>
            <p:nvPr/>
          </p:nvSpPr>
          <p:spPr>
            <a:xfrm>
              <a:off x="3006" y="624"/>
              <a:ext cx="29" cy="98"/>
            </a:xfrm>
            <a:custGeom>
              <a:rect b="b" l="l" r="r" t="t"/>
              <a:pathLst>
                <a:path extrusionOk="0" h="1171" w="345">
                  <a:moveTo>
                    <a:pt x="88" y="0"/>
                  </a:moveTo>
                  <a:lnTo>
                    <a:pt x="107" y="2"/>
                  </a:lnTo>
                  <a:lnTo>
                    <a:pt x="124" y="8"/>
                  </a:lnTo>
                  <a:lnTo>
                    <a:pt x="140" y="17"/>
                  </a:lnTo>
                  <a:lnTo>
                    <a:pt x="153" y="32"/>
                  </a:lnTo>
                  <a:lnTo>
                    <a:pt x="194" y="86"/>
                  </a:lnTo>
                  <a:lnTo>
                    <a:pt x="228" y="142"/>
                  </a:lnTo>
                  <a:lnTo>
                    <a:pt x="259" y="200"/>
                  </a:lnTo>
                  <a:lnTo>
                    <a:pt x="285" y="260"/>
                  </a:lnTo>
                  <a:lnTo>
                    <a:pt x="307" y="322"/>
                  </a:lnTo>
                  <a:lnTo>
                    <a:pt x="323" y="385"/>
                  </a:lnTo>
                  <a:lnTo>
                    <a:pt x="336" y="450"/>
                  </a:lnTo>
                  <a:lnTo>
                    <a:pt x="343" y="515"/>
                  </a:lnTo>
                  <a:lnTo>
                    <a:pt x="345" y="583"/>
                  </a:lnTo>
                  <a:lnTo>
                    <a:pt x="343" y="650"/>
                  </a:lnTo>
                  <a:lnTo>
                    <a:pt x="335" y="716"/>
                  </a:lnTo>
                  <a:lnTo>
                    <a:pt x="322" y="782"/>
                  </a:lnTo>
                  <a:lnTo>
                    <a:pt x="306" y="846"/>
                  </a:lnTo>
                  <a:lnTo>
                    <a:pt x="283" y="908"/>
                  </a:lnTo>
                  <a:lnTo>
                    <a:pt x="257" y="970"/>
                  </a:lnTo>
                  <a:lnTo>
                    <a:pt x="226" y="1028"/>
                  </a:lnTo>
                  <a:lnTo>
                    <a:pt x="189" y="1085"/>
                  </a:lnTo>
                  <a:lnTo>
                    <a:pt x="150" y="1138"/>
                  </a:lnTo>
                  <a:lnTo>
                    <a:pt x="137" y="1153"/>
                  </a:lnTo>
                  <a:lnTo>
                    <a:pt x="120" y="1162"/>
                  </a:lnTo>
                  <a:lnTo>
                    <a:pt x="102" y="1168"/>
                  </a:lnTo>
                  <a:lnTo>
                    <a:pt x="85" y="1171"/>
                  </a:lnTo>
                  <a:lnTo>
                    <a:pt x="66" y="1168"/>
                  </a:lnTo>
                  <a:lnTo>
                    <a:pt x="48" y="1162"/>
                  </a:lnTo>
                  <a:lnTo>
                    <a:pt x="32" y="1152"/>
                  </a:lnTo>
                  <a:lnTo>
                    <a:pt x="18" y="1137"/>
                  </a:lnTo>
                  <a:lnTo>
                    <a:pt x="8" y="1122"/>
                  </a:lnTo>
                  <a:lnTo>
                    <a:pt x="2" y="1104"/>
                  </a:lnTo>
                  <a:lnTo>
                    <a:pt x="0" y="1085"/>
                  </a:lnTo>
                  <a:lnTo>
                    <a:pt x="2" y="1068"/>
                  </a:lnTo>
                  <a:lnTo>
                    <a:pt x="8" y="1049"/>
                  </a:lnTo>
                  <a:lnTo>
                    <a:pt x="18" y="1033"/>
                  </a:lnTo>
                  <a:lnTo>
                    <a:pt x="56" y="983"/>
                  </a:lnTo>
                  <a:lnTo>
                    <a:pt x="87" y="931"/>
                  </a:lnTo>
                  <a:lnTo>
                    <a:pt x="114" y="877"/>
                  </a:lnTo>
                  <a:lnTo>
                    <a:pt x="137" y="821"/>
                  </a:lnTo>
                  <a:lnTo>
                    <a:pt x="154" y="764"/>
                  </a:lnTo>
                  <a:lnTo>
                    <a:pt x="167" y="705"/>
                  </a:lnTo>
                  <a:lnTo>
                    <a:pt x="174" y="644"/>
                  </a:lnTo>
                  <a:lnTo>
                    <a:pt x="177" y="583"/>
                  </a:lnTo>
                  <a:lnTo>
                    <a:pt x="174" y="522"/>
                  </a:lnTo>
                  <a:lnTo>
                    <a:pt x="167" y="462"/>
                  </a:lnTo>
                  <a:lnTo>
                    <a:pt x="154" y="403"/>
                  </a:lnTo>
                  <a:lnTo>
                    <a:pt x="138" y="346"/>
                  </a:lnTo>
                  <a:lnTo>
                    <a:pt x="116" y="291"/>
                  </a:lnTo>
                  <a:lnTo>
                    <a:pt x="89" y="238"/>
                  </a:lnTo>
                  <a:lnTo>
                    <a:pt x="58" y="186"/>
                  </a:lnTo>
                  <a:lnTo>
                    <a:pt x="22" y="137"/>
                  </a:lnTo>
                  <a:lnTo>
                    <a:pt x="11" y="120"/>
                  </a:lnTo>
                  <a:lnTo>
                    <a:pt x="5" y="102"/>
                  </a:lnTo>
                  <a:lnTo>
                    <a:pt x="4" y="84"/>
                  </a:lnTo>
                  <a:lnTo>
                    <a:pt x="6" y="65"/>
                  </a:lnTo>
                  <a:lnTo>
                    <a:pt x="11" y="47"/>
                  </a:lnTo>
                  <a:lnTo>
                    <a:pt x="22" y="32"/>
                  </a:lnTo>
                  <a:lnTo>
                    <a:pt x="35" y="17"/>
                  </a:lnTo>
                  <a:lnTo>
                    <a:pt x="52" y="8"/>
                  </a:lnTo>
                  <a:lnTo>
                    <a:pt x="69" y="2"/>
                  </a:lnTo>
                  <a:lnTo>
                    <a:pt x="88"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28" name="Google Shape;928;p23"/>
            <p:cNvSpPr/>
            <p:nvPr/>
          </p:nvSpPr>
          <p:spPr>
            <a:xfrm>
              <a:off x="2985" y="641"/>
              <a:ext cx="23" cy="65"/>
            </a:xfrm>
            <a:custGeom>
              <a:rect b="b" l="l" r="r" t="t"/>
              <a:pathLst>
                <a:path extrusionOk="0" h="784" w="277">
                  <a:moveTo>
                    <a:pt x="86" y="0"/>
                  </a:moveTo>
                  <a:lnTo>
                    <a:pt x="104" y="2"/>
                  </a:lnTo>
                  <a:lnTo>
                    <a:pt x="122" y="8"/>
                  </a:lnTo>
                  <a:lnTo>
                    <a:pt x="138" y="18"/>
                  </a:lnTo>
                  <a:lnTo>
                    <a:pt x="152" y="31"/>
                  </a:lnTo>
                  <a:lnTo>
                    <a:pt x="184" y="77"/>
                  </a:lnTo>
                  <a:lnTo>
                    <a:pt x="212" y="125"/>
                  </a:lnTo>
                  <a:lnTo>
                    <a:pt x="235" y="175"/>
                  </a:lnTo>
                  <a:lnTo>
                    <a:pt x="253" y="227"/>
                  </a:lnTo>
                  <a:lnTo>
                    <a:pt x="266" y="280"/>
                  </a:lnTo>
                  <a:lnTo>
                    <a:pt x="273" y="335"/>
                  </a:lnTo>
                  <a:lnTo>
                    <a:pt x="277" y="391"/>
                  </a:lnTo>
                  <a:lnTo>
                    <a:pt x="273" y="446"/>
                  </a:lnTo>
                  <a:lnTo>
                    <a:pt x="265" y="502"/>
                  </a:lnTo>
                  <a:lnTo>
                    <a:pt x="253" y="556"/>
                  </a:lnTo>
                  <a:lnTo>
                    <a:pt x="234" y="608"/>
                  </a:lnTo>
                  <a:lnTo>
                    <a:pt x="210" y="659"/>
                  </a:lnTo>
                  <a:lnTo>
                    <a:pt x="182" y="707"/>
                  </a:lnTo>
                  <a:lnTo>
                    <a:pt x="149" y="753"/>
                  </a:lnTo>
                  <a:lnTo>
                    <a:pt x="136" y="766"/>
                  </a:lnTo>
                  <a:lnTo>
                    <a:pt x="120" y="776"/>
                  </a:lnTo>
                  <a:lnTo>
                    <a:pt x="102" y="782"/>
                  </a:lnTo>
                  <a:lnTo>
                    <a:pt x="84" y="784"/>
                  </a:lnTo>
                  <a:lnTo>
                    <a:pt x="65" y="782"/>
                  </a:lnTo>
                  <a:lnTo>
                    <a:pt x="47" y="776"/>
                  </a:lnTo>
                  <a:lnTo>
                    <a:pt x="31" y="765"/>
                  </a:lnTo>
                  <a:lnTo>
                    <a:pt x="17" y="752"/>
                  </a:lnTo>
                  <a:lnTo>
                    <a:pt x="7" y="735"/>
                  </a:lnTo>
                  <a:lnTo>
                    <a:pt x="2" y="718"/>
                  </a:lnTo>
                  <a:lnTo>
                    <a:pt x="0" y="700"/>
                  </a:lnTo>
                  <a:lnTo>
                    <a:pt x="2" y="681"/>
                  </a:lnTo>
                  <a:lnTo>
                    <a:pt x="8" y="663"/>
                  </a:lnTo>
                  <a:lnTo>
                    <a:pt x="18" y="647"/>
                  </a:lnTo>
                  <a:lnTo>
                    <a:pt x="45" y="608"/>
                  </a:lnTo>
                  <a:lnTo>
                    <a:pt x="67" y="569"/>
                  </a:lnTo>
                  <a:lnTo>
                    <a:pt x="85" y="526"/>
                  </a:lnTo>
                  <a:lnTo>
                    <a:pt x="98" y="483"/>
                  </a:lnTo>
                  <a:lnTo>
                    <a:pt x="106" y="437"/>
                  </a:lnTo>
                  <a:lnTo>
                    <a:pt x="108" y="391"/>
                  </a:lnTo>
                  <a:lnTo>
                    <a:pt x="106" y="344"/>
                  </a:lnTo>
                  <a:lnTo>
                    <a:pt x="98" y="299"/>
                  </a:lnTo>
                  <a:lnTo>
                    <a:pt x="86" y="256"/>
                  </a:lnTo>
                  <a:lnTo>
                    <a:pt x="68" y="214"/>
                  </a:lnTo>
                  <a:lnTo>
                    <a:pt x="46" y="175"/>
                  </a:lnTo>
                  <a:lnTo>
                    <a:pt x="19" y="136"/>
                  </a:lnTo>
                  <a:lnTo>
                    <a:pt x="9" y="121"/>
                  </a:lnTo>
                  <a:lnTo>
                    <a:pt x="4" y="102"/>
                  </a:lnTo>
                  <a:lnTo>
                    <a:pt x="2" y="84"/>
                  </a:lnTo>
                  <a:lnTo>
                    <a:pt x="4" y="65"/>
                  </a:lnTo>
                  <a:lnTo>
                    <a:pt x="10" y="48"/>
                  </a:lnTo>
                  <a:lnTo>
                    <a:pt x="19" y="32"/>
                  </a:lnTo>
                  <a:lnTo>
                    <a:pt x="33" y="18"/>
                  </a:lnTo>
                  <a:lnTo>
                    <a:pt x="50" y="7"/>
                  </a:lnTo>
                  <a:lnTo>
                    <a:pt x="68" y="2"/>
                  </a:lnTo>
                  <a:lnTo>
                    <a:pt x="86"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29" name="Google Shape;929;p23"/>
            <p:cNvSpPr/>
            <p:nvPr/>
          </p:nvSpPr>
          <p:spPr>
            <a:xfrm>
              <a:off x="2750" y="624"/>
              <a:ext cx="29" cy="98"/>
            </a:xfrm>
            <a:custGeom>
              <a:rect b="b" l="l" r="r" t="t"/>
              <a:pathLst>
                <a:path extrusionOk="0" h="1171" w="345">
                  <a:moveTo>
                    <a:pt x="261" y="0"/>
                  </a:moveTo>
                  <a:lnTo>
                    <a:pt x="279" y="2"/>
                  </a:lnTo>
                  <a:lnTo>
                    <a:pt x="297" y="8"/>
                  </a:lnTo>
                  <a:lnTo>
                    <a:pt x="313" y="18"/>
                  </a:lnTo>
                  <a:lnTo>
                    <a:pt x="327" y="32"/>
                  </a:lnTo>
                  <a:lnTo>
                    <a:pt x="337" y="48"/>
                  </a:lnTo>
                  <a:lnTo>
                    <a:pt x="343" y="66"/>
                  </a:lnTo>
                  <a:lnTo>
                    <a:pt x="345" y="84"/>
                  </a:lnTo>
                  <a:lnTo>
                    <a:pt x="343" y="102"/>
                  </a:lnTo>
                  <a:lnTo>
                    <a:pt x="337" y="120"/>
                  </a:lnTo>
                  <a:lnTo>
                    <a:pt x="326" y="137"/>
                  </a:lnTo>
                  <a:lnTo>
                    <a:pt x="290" y="187"/>
                  </a:lnTo>
                  <a:lnTo>
                    <a:pt x="258" y="239"/>
                  </a:lnTo>
                  <a:lnTo>
                    <a:pt x="231" y="292"/>
                  </a:lnTo>
                  <a:lnTo>
                    <a:pt x="208" y="348"/>
                  </a:lnTo>
                  <a:lnTo>
                    <a:pt x="191" y="406"/>
                  </a:lnTo>
                  <a:lnTo>
                    <a:pt x="178" y="464"/>
                  </a:lnTo>
                  <a:lnTo>
                    <a:pt x="171" y="526"/>
                  </a:lnTo>
                  <a:lnTo>
                    <a:pt x="168" y="587"/>
                  </a:lnTo>
                  <a:lnTo>
                    <a:pt x="171" y="647"/>
                  </a:lnTo>
                  <a:lnTo>
                    <a:pt x="178" y="708"/>
                  </a:lnTo>
                  <a:lnTo>
                    <a:pt x="191" y="766"/>
                  </a:lnTo>
                  <a:lnTo>
                    <a:pt x="208" y="823"/>
                  </a:lnTo>
                  <a:lnTo>
                    <a:pt x="230" y="878"/>
                  </a:lnTo>
                  <a:lnTo>
                    <a:pt x="256" y="932"/>
                  </a:lnTo>
                  <a:lnTo>
                    <a:pt x="288" y="984"/>
                  </a:lnTo>
                  <a:lnTo>
                    <a:pt x="323" y="1033"/>
                  </a:lnTo>
                  <a:lnTo>
                    <a:pt x="334" y="1050"/>
                  </a:lnTo>
                  <a:lnTo>
                    <a:pt x="340" y="1068"/>
                  </a:lnTo>
                  <a:lnTo>
                    <a:pt x="342" y="1086"/>
                  </a:lnTo>
                  <a:lnTo>
                    <a:pt x="340" y="1105"/>
                  </a:lnTo>
                  <a:lnTo>
                    <a:pt x="334" y="1122"/>
                  </a:lnTo>
                  <a:lnTo>
                    <a:pt x="323" y="1138"/>
                  </a:lnTo>
                  <a:lnTo>
                    <a:pt x="310" y="1152"/>
                  </a:lnTo>
                  <a:lnTo>
                    <a:pt x="293" y="1162"/>
                  </a:lnTo>
                  <a:lnTo>
                    <a:pt x="276" y="1168"/>
                  </a:lnTo>
                  <a:lnTo>
                    <a:pt x="258" y="1171"/>
                  </a:lnTo>
                  <a:lnTo>
                    <a:pt x="239" y="1168"/>
                  </a:lnTo>
                  <a:lnTo>
                    <a:pt x="222" y="1162"/>
                  </a:lnTo>
                  <a:lnTo>
                    <a:pt x="205" y="1152"/>
                  </a:lnTo>
                  <a:lnTo>
                    <a:pt x="192" y="1138"/>
                  </a:lnTo>
                  <a:lnTo>
                    <a:pt x="152" y="1084"/>
                  </a:lnTo>
                  <a:lnTo>
                    <a:pt x="117" y="1028"/>
                  </a:lnTo>
                  <a:lnTo>
                    <a:pt x="86" y="970"/>
                  </a:lnTo>
                  <a:lnTo>
                    <a:pt x="60" y="910"/>
                  </a:lnTo>
                  <a:lnTo>
                    <a:pt x="38" y="848"/>
                  </a:lnTo>
                  <a:lnTo>
                    <a:pt x="22" y="785"/>
                  </a:lnTo>
                  <a:lnTo>
                    <a:pt x="9" y="720"/>
                  </a:lnTo>
                  <a:lnTo>
                    <a:pt x="2" y="654"/>
                  </a:lnTo>
                  <a:lnTo>
                    <a:pt x="0" y="587"/>
                  </a:lnTo>
                  <a:lnTo>
                    <a:pt x="2" y="520"/>
                  </a:lnTo>
                  <a:lnTo>
                    <a:pt x="10" y="454"/>
                  </a:lnTo>
                  <a:lnTo>
                    <a:pt x="23" y="388"/>
                  </a:lnTo>
                  <a:lnTo>
                    <a:pt x="40" y="324"/>
                  </a:lnTo>
                  <a:lnTo>
                    <a:pt x="62" y="261"/>
                  </a:lnTo>
                  <a:lnTo>
                    <a:pt x="88" y="200"/>
                  </a:lnTo>
                  <a:lnTo>
                    <a:pt x="120" y="141"/>
                  </a:lnTo>
                  <a:lnTo>
                    <a:pt x="155" y="85"/>
                  </a:lnTo>
                  <a:lnTo>
                    <a:pt x="195" y="31"/>
                  </a:lnTo>
                  <a:lnTo>
                    <a:pt x="209" y="17"/>
                  </a:lnTo>
                  <a:lnTo>
                    <a:pt x="225" y="8"/>
                  </a:lnTo>
                  <a:lnTo>
                    <a:pt x="243" y="2"/>
                  </a:lnTo>
                  <a:lnTo>
                    <a:pt x="261"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30" name="Google Shape;930;p23"/>
            <p:cNvSpPr/>
            <p:nvPr/>
          </p:nvSpPr>
          <p:spPr>
            <a:xfrm>
              <a:off x="2777" y="641"/>
              <a:ext cx="23" cy="65"/>
            </a:xfrm>
            <a:custGeom>
              <a:rect b="b" l="l" r="r" t="t"/>
              <a:pathLst>
                <a:path extrusionOk="0" h="784" w="277">
                  <a:moveTo>
                    <a:pt x="193" y="0"/>
                  </a:moveTo>
                  <a:lnTo>
                    <a:pt x="212" y="2"/>
                  </a:lnTo>
                  <a:lnTo>
                    <a:pt x="229" y="8"/>
                  </a:lnTo>
                  <a:lnTo>
                    <a:pt x="246" y="19"/>
                  </a:lnTo>
                  <a:lnTo>
                    <a:pt x="259" y="32"/>
                  </a:lnTo>
                  <a:lnTo>
                    <a:pt x="270" y="48"/>
                  </a:lnTo>
                  <a:lnTo>
                    <a:pt x="275" y="65"/>
                  </a:lnTo>
                  <a:lnTo>
                    <a:pt x="277" y="84"/>
                  </a:lnTo>
                  <a:lnTo>
                    <a:pt x="275" y="103"/>
                  </a:lnTo>
                  <a:lnTo>
                    <a:pt x="269" y="121"/>
                  </a:lnTo>
                  <a:lnTo>
                    <a:pt x="258" y="137"/>
                  </a:lnTo>
                  <a:lnTo>
                    <a:pt x="231" y="175"/>
                  </a:lnTo>
                  <a:lnTo>
                    <a:pt x="210" y="215"/>
                  </a:lnTo>
                  <a:lnTo>
                    <a:pt x="192" y="257"/>
                  </a:lnTo>
                  <a:lnTo>
                    <a:pt x="180" y="302"/>
                  </a:lnTo>
                  <a:lnTo>
                    <a:pt x="171" y="346"/>
                  </a:lnTo>
                  <a:lnTo>
                    <a:pt x="169" y="393"/>
                  </a:lnTo>
                  <a:lnTo>
                    <a:pt x="171" y="439"/>
                  </a:lnTo>
                  <a:lnTo>
                    <a:pt x="179" y="485"/>
                  </a:lnTo>
                  <a:lnTo>
                    <a:pt x="191" y="527"/>
                  </a:lnTo>
                  <a:lnTo>
                    <a:pt x="209" y="570"/>
                  </a:lnTo>
                  <a:lnTo>
                    <a:pt x="230" y="609"/>
                  </a:lnTo>
                  <a:lnTo>
                    <a:pt x="257" y="647"/>
                  </a:lnTo>
                  <a:lnTo>
                    <a:pt x="268" y="663"/>
                  </a:lnTo>
                  <a:lnTo>
                    <a:pt x="274" y="681"/>
                  </a:lnTo>
                  <a:lnTo>
                    <a:pt x="275" y="700"/>
                  </a:lnTo>
                  <a:lnTo>
                    <a:pt x="273" y="719"/>
                  </a:lnTo>
                  <a:lnTo>
                    <a:pt x="268" y="736"/>
                  </a:lnTo>
                  <a:lnTo>
                    <a:pt x="257" y="752"/>
                  </a:lnTo>
                  <a:lnTo>
                    <a:pt x="244" y="765"/>
                  </a:lnTo>
                  <a:lnTo>
                    <a:pt x="227" y="776"/>
                  </a:lnTo>
                  <a:lnTo>
                    <a:pt x="210" y="782"/>
                  </a:lnTo>
                  <a:lnTo>
                    <a:pt x="191" y="784"/>
                  </a:lnTo>
                  <a:lnTo>
                    <a:pt x="173" y="782"/>
                  </a:lnTo>
                  <a:lnTo>
                    <a:pt x="156" y="776"/>
                  </a:lnTo>
                  <a:lnTo>
                    <a:pt x="139" y="765"/>
                  </a:lnTo>
                  <a:lnTo>
                    <a:pt x="126" y="752"/>
                  </a:lnTo>
                  <a:lnTo>
                    <a:pt x="93" y="706"/>
                  </a:lnTo>
                  <a:lnTo>
                    <a:pt x="65" y="658"/>
                  </a:lnTo>
                  <a:lnTo>
                    <a:pt x="42" y="609"/>
                  </a:lnTo>
                  <a:lnTo>
                    <a:pt x="24" y="557"/>
                  </a:lnTo>
                  <a:lnTo>
                    <a:pt x="11" y="503"/>
                  </a:lnTo>
                  <a:lnTo>
                    <a:pt x="3" y="449"/>
                  </a:lnTo>
                  <a:lnTo>
                    <a:pt x="0" y="393"/>
                  </a:lnTo>
                  <a:lnTo>
                    <a:pt x="3" y="337"/>
                  </a:lnTo>
                  <a:lnTo>
                    <a:pt x="12" y="282"/>
                  </a:lnTo>
                  <a:lnTo>
                    <a:pt x="25" y="228"/>
                  </a:lnTo>
                  <a:lnTo>
                    <a:pt x="43" y="176"/>
                  </a:lnTo>
                  <a:lnTo>
                    <a:pt x="67" y="125"/>
                  </a:lnTo>
                  <a:lnTo>
                    <a:pt x="95" y="77"/>
                  </a:lnTo>
                  <a:lnTo>
                    <a:pt x="128" y="31"/>
                  </a:lnTo>
                  <a:lnTo>
                    <a:pt x="141" y="18"/>
                  </a:lnTo>
                  <a:lnTo>
                    <a:pt x="158" y="7"/>
                  </a:lnTo>
                  <a:lnTo>
                    <a:pt x="176" y="2"/>
                  </a:lnTo>
                  <a:lnTo>
                    <a:pt x="193"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931" name="Google Shape;931;p23"/>
          <p:cNvSpPr/>
          <p:nvPr/>
        </p:nvSpPr>
        <p:spPr>
          <a:xfrm>
            <a:off x="4787147" y="2817145"/>
            <a:ext cx="298605" cy="300038"/>
          </a:xfrm>
          <a:custGeom>
            <a:rect b="b" l="l" r="r" t="t"/>
            <a:pathLst>
              <a:path extrusionOk="0" h="3392" w="3382">
                <a:moveTo>
                  <a:pt x="2598" y="2031"/>
                </a:moveTo>
                <a:lnTo>
                  <a:pt x="2577" y="2034"/>
                </a:lnTo>
                <a:lnTo>
                  <a:pt x="2559" y="2041"/>
                </a:lnTo>
                <a:lnTo>
                  <a:pt x="2542" y="2054"/>
                </a:lnTo>
                <a:lnTo>
                  <a:pt x="2530" y="2070"/>
                </a:lnTo>
                <a:lnTo>
                  <a:pt x="2523" y="2089"/>
                </a:lnTo>
                <a:lnTo>
                  <a:pt x="2520" y="2109"/>
                </a:lnTo>
                <a:lnTo>
                  <a:pt x="2520" y="2527"/>
                </a:lnTo>
                <a:lnTo>
                  <a:pt x="2104" y="2527"/>
                </a:lnTo>
                <a:lnTo>
                  <a:pt x="2082" y="2530"/>
                </a:lnTo>
                <a:lnTo>
                  <a:pt x="2063" y="2538"/>
                </a:lnTo>
                <a:lnTo>
                  <a:pt x="2048" y="2551"/>
                </a:lnTo>
                <a:lnTo>
                  <a:pt x="2036" y="2566"/>
                </a:lnTo>
                <a:lnTo>
                  <a:pt x="2027" y="2585"/>
                </a:lnTo>
                <a:lnTo>
                  <a:pt x="2025" y="2605"/>
                </a:lnTo>
                <a:lnTo>
                  <a:pt x="2025" y="2625"/>
                </a:lnTo>
                <a:lnTo>
                  <a:pt x="2027" y="2646"/>
                </a:lnTo>
                <a:lnTo>
                  <a:pt x="2036" y="2665"/>
                </a:lnTo>
                <a:lnTo>
                  <a:pt x="2048" y="2680"/>
                </a:lnTo>
                <a:lnTo>
                  <a:pt x="2063" y="2693"/>
                </a:lnTo>
                <a:lnTo>
                  <a:pt x="2082" y="2701"/>
                </a:lnTo>
                <a:lnTo>
                  <a:pt x="2104" y="2704"/>
                </a:lnTo>
                <a:lnTo>
                  <a:pt x="2617" y="2704"/>
                </a:lnTo>
                <a:lnTo>
                  <a:pt x="2638" y="2701"/>
                </a:lnTo>
                <a:lnTo>
                  <a:pt x="2657" y="2693"/>
                </a:lnTo>
                <a:lnTo>
                  <a:pt x="2673" y="2680"/>
                </a:lnTo>
                <a:lnTo>
                  <a:pt x="2685" y="2665"/>
                </a:lnTo>
                <a:lnTo>
                  <a:pt x="2692" y="2646"/>
                </a:lnTo>
                <a:lnTo>
                  <a:pt x="2695" y="2625"/>
                </a:lnTo>
                <a:lnTo>
                  <a:pt x="2695" y="2109"/>
                </a:lnTo>
                <a:lnTo>
                  <a:pt x="2692" y="2089"/>
                </a:lnTo>
                <a:lnTo>
                  <a:pt x="2685" y="2070"/>
                </a:lnTo>
                <a:lnTo>
                  <a:pt x="2673" y="2054"/>
                </a:lnTo>
                <a:lnTo>
                  <a:pt x="2657" y="2041"/>
                </a:lnTo>
                <a:lnTo>
                  <a:pt x="2638" y="2034"/>
                </a:lnTo>
                <a:lnTo>
                  <a:pt x="2617" y="2031"/>
                </a:lnTo>
                <a:lnTo>
                  <a:pt x="2598" y="2031"/>
                </a:lnTo>
                <a:close/>
                <a:moveTo>
                  <a:pt x="765" y="2031"/>
                </a:moveTo>
                <a:lnTo>
                  <a:pt x="744" y="2034"/>
                </a:lnTo>
                <a:lnTo>
                  <a:pt x="725" y="2041"/>
                </a:lnTo>
                <a:lnTo>
                  <a:pt x="709" y="2054"/>
                </a:lnTo>
                <a:lnTo>
                  <a:pt x="697" y="2070"/>
                </a:lnTo>
                <a:lnTo>
                  <a:pt x="690" y="2089"/>
                </a:lnTo>
                <a:lnTo>
                  <a:pt x="686" y="2109"/>
                </a:lnTo>
                <a:lnTo>
                  <a:pt x="686" y="2625"/>
                </a:lnTo>
                <a:lnTo>
                  <a:pt x="690" y="2646"/>
                </a:lnTo>
                <a:lnTo>
                  <a:pt x="698" y="2665"/>
                </a:lnTo>
                <a:lnTo>
                  <a:pt x="709" y="2680"/>
                </a:lnTo>
                <a:lnTo>
                  <a:pt x="725" y="2693"/>
                </a:lnTo>
                <a:lnTo>
                  <a:pt x="744" y="2701"/>
                </a:lnTo>
                <a:lnTo>
                  <a:pt x="765" y="2704"/>
                </a:lnTo>
                <a:lnTo>
                  <a:pt x="1279" y="2704"/>
                </a:lnTo>
                <a:lnTo>
                  <a:pt x="1300" y="2701"/>
                </a:lnTo>
                <a:lnTo>
                  <a:pt x="1318" y="2693"/>
                </a:lnTo>
                <a:lnTo>
                  <a:pt x="1335" y="2680"/>
                </a:lnTo>
                <a:lnTo>
                  <a:pt x="1346" y="2665"/>
                </a:lnTo>
                <a:lnTo>
                  <a:pt x="1354" y="2646"/>
                </a:lnTo>
                <a:lnTo>
                  <a:pt x="1357" y="2625"/>
                </a:lnTo>
                <a:lnTo>
                  <a:pt x="1357" y="2605"/>
                </a:lnTo>
                <a:lnTo>
                  <a:pt x="1354" y="2585"/>
                </a:lnTo>
                <a:lnTo>
                  <a:pt x="1346" y="2566"/>
                </a:lnTo>
                <a:lnTo>
                  <a:pt x="1335" y="2551"/>
                </a:lnTo>
                <a:lnTo>
                  <a:pt x="1318" y="2538"/>
                </a:lnTo>
                <a:lnTo>
                  <a:pt x="1300" y="2530"/>
                </a:lnTo>
                <a:lnTo>
                  <a:pt x="1279" y="2527"/>
                </a:lnTo>
                <a:lnTo>
                  <a:pt x="862" y="2527"/>
                </a:lnTo>
                <a:lnTo>
                  <a:pt x="862" y="2109"/>
                </a:lnTo>
                <a:lnTo>
                  <a:pt x="860" y="2089"/>
                </a:lnTo>
                <a:lnTo>
                  <a:pt x="852" y="2070"/>
                </a:lnTo>
                <a:lnTo>
                  <a:pt x="840" y="2054"/>
                </a:lnTo>
                <a:lnTo>
                  <a:pt x="824" y="2041"/>
                </a:lnTo>
                <a:lnTo>
                  <a:pt x="805" y="2034"/>
                </a:lnTo>
                <a:lnTo>
                  <a:pt x="784" y="2031"/>
                </a:lnTo>
                <a:lnTo>
                  <a:pt x="765" y="2031"/>
                </a:lnTo>
                <a:close/>
                <a:moveTo>
                  <a:pt x="2104" y="688"/>
                </a:moveTo>
                <a:lnTo>
                  <a:pt x="2082" y="691"/>
                </a:lnTo>
                <a:lnTo>
                  <a:pt x="2063" y="699"/>
                </a:lnTo>
                <a:lnTo>
                  <a:pt x="2048" y="711"/>
                </a:lnTo>
                <a:lnTo>
                  <a:pt x="2036" y="727"/>
                </a:lnTo>
                <a:lnTo>
                  <a:pt x="2027" y="745"/>
                </a:lnTo>
                <a:lnTo>
                  <a:pt x="2025" y="767"/>
                </a:lnTo>
                <a:lnTo>
                  <a:pt x="2025" y="787"/>
                </a:lnTo>
                <a:lnTo>
                  <a:pt x="2027" y="807"/>
                </a:lnTo>
                <a:lnTo>
                  <a:pt x="2036" y="826"/>
                </a:lnTo>
                <a:lnTo>
                  <a:pt x="2048" y="841"/>
                </a:lnTo>
                <a:lnTo>
                  <a:pt x="2063" y="854"/>
                </a:lnTo>
                <a:lnTo>
                  <a:pt x="2082" y="862"/>
                </a:lnTo>
                <a:lnTo>
                  <a:pt x="2104" y="865"/>
                </a:lnTo>
                <a:lnTo>
                  <a:pt x="2520" y="865"/>
                </a:lnTo>
                <a:lnTo>
                  <a:pt x="2520" y="1283"/>
                </a:lnTo>
                <a:lnTo>
                  <a:pt x="2523" y="1303"/>
                </a:lnTo>
                <a:lnTo>
                  <a:pt x="2530" y="1322"/>
                </a:lnTo>
                <a:lnTo>
                  <a:pt x="2542" y="1338"/>
                </a:lnTo>
                <a:lnTo>
                  <a:pt x="2559" y="1351"/>
                </a:lnTo>
                <a:lnTo>
                  <a:pt x="2577" y="1358"/>
                </a:lnTo>
                <a:lnTo>
                  <a:pt x="2598" y="1361"/>
                </a:lnTo>
                <a:lnTo>
                  <a:pt x="2617" y="1361"/>
                </a:lnTo>
                <a:lnTo>
                  <a:pt x="2638" y="1358"/>
                </a:lnTo>
                <a:lnTo>
                  <a:pt x="2657" y="1351"/>
                </a:lnTo>
                <a:lnTo>
                  <a:pt x="2673" y="1338"/>
                </a:lnTo>
                <a:lnTo>
                  <a:pt x="2685" y="1322"/>
                </a:lnTo>
                <a:lnTo>
                  <a:pt x="2692" y="1303"/>
                </a:lnTo>
                <a:lnTo>
                  <a:pt x="2695" y="1283"/>
                </a:lnTo>
                <a:lnTo>
                  <a:pt x="2695" y="767"/>
                </a:lnTo>
                <a:lnTo>
                  <a:pt x="2692" y="745"/>
                </a:lnTo>
                <a:lnTo>
                  <a:pt x="2685" y="727"/>
                </a:lnTo>
                <a:lnTo>
                  <a:pt x="2673" y="711"/>
                </a:lnTo>
                <a:lnTo>
                  <a:pt x="2657" y="699"/>
                </a:lnTo>
                <a:lnTo>
                  <a:pt x="2638" y="691"/>
                </a:lnTo>
                <a:lnTo>
                  <a:pt x="2617" y="688"/>
                </a:lnTo>
                <a:lnTo>
                  <a:pt x="2104" y="688"/>
                </a:lnTo>
                <a:close/>
                <a:moveTo>
                  <a:pt x="765" y="688"/>
                </a:moveTo>
                <a:lnTo>
                  <a:pt x="744" y="691"/>
                </a:lnTo>
                <a:lnTo>
                  <a:pt x="725" y="699"/>
                </a:lnTo>
                <a:lnTo>
                  <a:pt x="709" y="711"/>
                </a:lnTo>
                <a:lnTo>
                  <a:pt x="697" y="727"/>
                </a:lnTo>
                <a:lnTo>
                  <a:pt x="690" y="745"/>
                </a:lnTo>
                <a:lnTo>
                  <a:pt x="686" y="767"/>
                </a:lnTo>
                <a:lnTo>
                  <a:pt x="686" y="1283"/>
                </a:lnTo>
                <a:lnTo>
                  <a:pt x="690" y="1303"/>
                </a:lnTo>
                <a:lnTo>
                  <a:pt x="697" y="1322"/>
                </a:lnTo>
                <a:lnTo>
                  <a:pt x="709" y="1338"/>
                </a:lnTo>
                <a:lnTo>
                  <a:pt x="725" y="1351"/>
                </a:lnTo>
                <a:lnTo>
                  <a:pt x="744" y="1358"/>
                </a:lnTo>
                <a:lnTo>
                  <a:pt x="765" y="1361"/>
                </a:lnTo>
                <a:lnTo>
                  <a:pt x="784" y="1361"/>
                </a:lnTo>
                <a:lnTo>
                  <a:pt x="805" y="1358"/>
                </a:lnTo>
                <a:lnTo>
                  <a:pt x="824" y="1351"/>
                </a:lnTo>
                <a:lnTo>
                  <a:pt x="840" y="1338"/>
                </a:lnTo>
                <a:lnTo>
                  <a:pt x="852" y="1322"/>
                </a:lnTo>
                <a:lnTo>
                  <a:pt x="860" y="1303"/>
                </a:lnTo>
                <a:lnTo>
                  <a:pt x="862" y="1283"/>
                </a:lnTo>
                <a:lnTo>
                  <a:pt x="862" y="865"/>
                </a:lnTo>
                <a:lnTo>
                  <a:pt x="1279" y="865"/>
                </a:lnTo>
                <a:lnTo>
                  <a:pt x="1300" y="862"/>
                </a:lnTo>
                <a:lnTo>
                  <a:pt x="1318" y="854"/>
                </a:lnTo>
                <a:lnTo>
                  <a:pt x="1335" y="841"/>
                </a:lnTo>
                <a:lnTo>
                  <a:pt x="1346" y="826"/>
                </a:lnTo>
                <a:lnTo>
                  <a:pt x="1354" y="807"/>
                </a:lnTo>
                <a:lnTo>
                  <a:pt x="1357" y="787"/>
                </a:lnTo>
                <a:lnTo>
                  <a:pt x="1357" y="767"/>
                </a:lnTo>
                <a:lnTo>
                  <a:pt x="1354" y="745"/>
                </a:lnTo>
                <a:lnTo>
                  <a:pt x="1346" y="727"/>
                </a:lnTo>
                <a:lnTo>
                  <a:pt x="1335" y="711"/>
                </a:lnTo>
                <a:lnTo>
                  <a:pt x="1318" y="699"/>
                </a:lnTo>
                <a:lnTo>
                  <a:pt x="1300" y="691"/>
                </a:lnTo>
                <a:lnTo>
                  <a:pt x="1279" y="688"/>
                </a:lnTo>
                <a:lnTo>
                  <a:pt x="765" y="688"/>
                </a:lnTo>
                <a:close/>
                <a:moveTo>
                  <a:pt x="1034" y="0"/>
                </a:moveTo>
                <a:lnTo>
                  <a:pt x="1055" y="2"/>
                </a:lnTo>
                <a:lnTo>
                  <a:pt x="1075" y="9"/>
                </a:lnTo>
                <a:lnTo>
                  <a:pt x="1091" y="20"/>
                </a:lnTo>
                <a:lnTo>
                  <a:pt x="1106" y="34"/>
                </a:lnTo>
                <a:lnTo>
                  <a:pt x="1116" y="52"/>
                </a:lnTo>
                <a:lnTo>
                  <a:pt x="1123" y="70"/>
                </a:lnTo>
                <a:lnTo>
                  <a:pt x="1125" y="92"/>
                </a:lnTo>
                <a:lnTo>
                  <a:pt x="1125" y="432"/>
                </a:lnTo>
                <a:lnTo>
                  <a:pt x="1381" y="432"/>
                </a:lnTo>
                <a:lnTo>
                  <a:pt x="1381" y="92"/>
                </a:lnTo>
                <a:lnTo>
                  <a:pt x="1383" y="70"/>
                </a:lnTo>
                <a:lnTo>
                  <a:pt x="1390" y="52"/>
                </a:lnTo>
                <a:lnTo>
                  <a:pt x="1401" y="34"/>
                </a:lnTo>
                <a:lnTo>
                  <a:pt x="1415" y="20"/>
                </a:lnTo>
                <a:lnTo>
                  <a:pt x="1431" y="9"/>
                </a:lnTo>
                <a:lnTo>
                  <a:pt x="1451" y="2"/>
                </a:lnTo>
                <a:lnTo>
                  <a:pt x="1473" y="0"/>
                </a:lnTo>
                <a:lnTo>
                  <a:pt x="1493" y="2"/>
                </a:lnTo>
                <a:lnTo>
                  <a:pt x="1513" y="9"/>
                </a:lnTo>
                <a:lnTo>
                  <a:pt x="1529" y="20"/>
                </a:lnTo>
                <a:lnTo>
                  <a:pt x="1543" y="34"/>
                </a:lnTo>
                <a:lnTo>
                  <a:pt x="1555" y="52"/>
                </a:lnTo>
                <a:lnTo>
                  <a:pt x="1561" y="70"/>
                </a:lnTo>
                <a:lnTo>
                  <a:pt x="1564" y="92"/>
                </a:lnTo>
                <a:lnTo>
                  <a:pt x="1564" y="432"/>
                </a:lnTo>
                <a:lnTo>
                  <a:pt x="1819" y="432"/>
                </a:lnTo>
                <a:lnTo>
                  <a:pt x="1819" y="92"/>
                </a:lnTo>
                <a:lnTo>
                  <a:pt x="1821" y="70"/>
                </a:lnTo>
                <a:lnTo>
                  <a:pt x="1828" y="52"/>
                </a:lnTo>
                <a:lnTo>
                  <a:pt x="1838" y="34"/>
                </a:lnTo>
                <a:lnTo>
                  <a:pt x="1853" y="20"/>
                </a:lnTo>
                <a:lnTo>
                  <a:pt x="1870" y="9"/>
                </a:lnTo>
                <a:lnTo>
                  <a:pt x="1889" y="2"/>
                </a:lnTo>
                <a:lnTo>
                  <a:pt x="1910" y="0"/>
                </a:lnTo>
                <a:lnTo>
                  <a:pt x="1931" y="2"/>
                </a:lnTo>
                <a:lnTo>
                  <a:pt x="1950" y="9"/>
                </a:lnTo>
                <a:lnTo>
                  <a:pt x="1967" y="20"/>
                </a:lnTo>
                <a:lnTo>
                  <a:pt x="1981" y="34"/>
                </a:lnTo>
                <a:lnTo>
                  <a:pt x="1993" y="52"/>
                </a:lnTo>
                <a:lnTo>
                  <a:pt x="1999" y="70"/>
                </a:lnTo>
                <a:lnTo>
                  <a:pt x="2002" y="92"/>
                </a:lnTo>
                <a:lnTo>
                  <a:pt x="2002" y="432"/>
                </a:lnTo>
                <a:lnTo>
                  <a:pt x="2257" y="432"/>
                </a:lnTo>
                <a:lnTo>
                  <a:pt x="2257" y="92"/>
                </a:lnTo>
                <a:lnTo>
                  <a:pt x="2259" y="70"/>
                </a:lnTo>
                <a:lnTo>
                  <a:pt x="2266" y="52"/>
                </a:lnTo>
                <a:lnTo>
                  <a:pt x="2276" y="34"/>
                </a:lnTo>
                <a:lnTo>
                  <a:pt x="2291" y="20"/>
                </a:lnTo>
                <a:lnTo>
                  <a:pt x="2308" y="9"/>
                </a:lnTo>
                <a:lnTo>
                  <a:pt x="2328" y="2"/>
                </a:lnTo>
                <a:lnTo>
                  <a:pt x="2348" y="0"/>
                </a:lnTo>
                <a:lnTo>
                  <a:pt x="2369" y="2"/>
                </a:lnTo>
                <a:lnTo>
                  <a:pt x="2388" y="9"/>
                </a:lnTo>
                <a:lnTo>
                  <a:pt x="2406" y="20"/>
                </a:lnTo>
                <a:lnTo>
                  <a:pt x="2419" y="34"/>
                </a:lnTo>
                <a:lnTo>
                  <a:pt x="2430" y="52"/>
                </a:lnTo>
                <a:lnTo>
                  <a:pt x="2438" y="70"/>
                </a:lnTo>
                <a:lnTo>
                  <a:pt x="2440" y="92"/>
                </a:lnTo>
                <a:lnTo>
                  <a:pt x="2440" y="432"/>
                </a:lnTo>
                <a:lnTo>
                  <a:pt x="2834" y="432"/>
                </a:lnTo>
                <a:lnTo>
                  <a:pt x="2861" y="435"/>
                </a:lnTo>
                <a:lnTo>
                  <a:pt x="2886" y="444"/>
                </a:lnTo>
                <a:lnTo>
                  <a:pt x="2907" y="458"/>
                </a:lnTo>
                <a:lnTo>
                  <a:pt x="2926" y="476"/>
                </a:lnTo>
                <a:lnTo>
                  <a:pt x="2939" y="498"/>
                </a:lnTo>
                <a:lnTo>
                  <a:pt x="2948" y="523"/>
                </a:lnTo>
                <a:lnTo>
                  <a:pt x="2951" y="550"/>
                </a:lnTo>
                <a:lnTo>
                  <a:pt x="2951" y="945"/>
                </a:lnTo>
                <a:lnTo>
                  <a:pt x="3290" y="945"/>
                </a:lnTo>
                <a:lnTo>
                  <a:pt x="3311" y="947"/>
                </a:lnTo>
                <a:lnTo>
                  <a:pt x="3331" y="955"/>
                </a:lnTo>
                <a:lnTo>
                  <a:pt x="3348" y="965"/>
                </a:lnTo>
                <a:lnTo>
                  <a:pt x="3361" y="979"/>
                </a:lnTo>
                <a:lnTo>
                  <a:pt x="3373" y="997"/>
                </a:lnTo>
                <a:lnTo>
                  <a:pt x="3380" y="1016"/>
                </a:lnTo>
                <a:lnTo>
                  <a:pt x="3382" y="1037"/>
                </a:lnTo>
                <a:lnTo>
                  <a:pt x="3380" y="1058"/>
                </a:lnTo>
                <a:lnTo>
                  <a:pt x="3373" y="1077"/>
                </a:lnTo>
                <a:lnTo>
                  <a:pt x="3361" y="1094"/>
                </a:lnTo>
                <a:lnTo>
                  <a:pt x="3348" y="1108"/>
                </a:lnTo>
                <a:lnTo>
                  <a:pt x="3331" y="1120"/>
                </a:lnTo>
                <a:lnTo>
                  <a:pt x="3311" y="1126"/>
                </a:lnTo>
                <a:lnTo>
                  <a:pt x="3290" y="1129"/>
                </a:lnTo>
                <a:lnTo>
                  <a:pt x="2951" y="1129"/>
                </a:lnTo>
                <a:lnTo>
                  <a:pt x="2951" y="1385"/>
                </a:lnTo>
                <a:lnTo>
                  <a:pt x="3290" y="1385"/>
                </a:lnTo>
                <a:lnTo>
                  <a:pt x="3311" y="1387"/>
                </a:lnTo>
                <a:lnTo>
                  <a:pt x="3331" y="1394"/>
                </a:lnTo>
                <a:lnTo>
                  <a:pt x="3348" y="1404"/>
                </a:lnTo>
                <a:lnTo>
                  <a:pt x="3361" y="1419"/>
                </a:lnTo>
                <a:lnTo>
                  <a:pt x="3373" y="1436"/>
                </a:lnTo>
                <a:lnTo>
                  <a:pt x="3380" y="1455"/>
                </a:lnTo>
                <a:lnTo>
                  <a:pt x="3382" y="1476"/>
                </a:lnTo>
                <a:lnTo>
                  <a:pt x="3380" y="1497"/>
                </a:lnTo>
                <a:lnTo>
                  <a:pt x="3373" y="1517"/>
                </a:lnTo>
                <a:lnTo>
                  <a:pt x="3361" y="1534"/>
                </a:lnTo>
                <a:lnTo>
                  <a:pt x="3348" y="1547"/>
                </a:lnTo>
                <a:lnTo>
                  <a:pt x="3331" y="1559"/>
                </a:lnTo>
                <a:lnTo>
                  <a:pt x="3311" y="1566"/>
                </a:lnTo>
                <a:lnTo>
                  <a:pt x="3290" y="1568"/>
                </a:lnTo>
                <a:lnTo>
                  <a:pt x="2951" y="1568"/>
                </a:lnTo>
                <a:lnTo>
                  <a:pt x="2951" y="1824"/>
                </a:lnTo>
                <a:lnTo>
                  <a:pt x="3290" y="1824"/>
                </a:lnTo>
                <a:lnTo>
                  <a:pt x="3311" y="1826"/>
                </a:lnTo>
                <a:lnTo>
                  <a:pt x="3331" y="1833"/>
                </a:lnTo>
                <a:lnTo>
                  <a:pt x="3348" y="1844"/>
                </a:lnTo>
                <a:lnTo>
                  <a:pt x="3361" y="1858"/>
                </a:lnTo>
                <a:lnTo>
                  <a:pt x="3373" y="1875"/>
                </a:lnTo>
                <a:lnTo>
                  <a:pt x="3380" y="1895"/>
                </a:lnTo>
                <a:lnTo>
                  <a:pt x="3382" y="1916"/>
                </a:lnTo>
                <a:lnTo>
                  <a:pt x="3380" y="1936"/>
                </a:lnTo>
                <a:lnTo>
                  <a:pt x="3373" y="1956"/>
                </a:lnTo>
                <a:lnTo>
                  <a:pt x="3361" y="1973"/>
                </a:lnTo>
                <a:lnTo>
                  <a:pt x="3348" y="1988"/>
                </a:lnTo>
                <a:lnTo>
                  <a:pt x="3331" y="1998"/>
                </a:lnTo>
                <a:lnTo>
                  <a:pt x="3311" y="2005"/>
                </a:lnTo>
                <a:lnTo>
                  <a:pt x="3290" y="2007"/>
                </a:lnTo>
                <a:lnTo>
                  <a:pt x="2951" y="2007"/>
                </a:lnTo>
                <a:lnTo>
                  <a:pt x="2951" y="2263"/>
                </a:lnTo>
                <a:lnTo>
                  <a:pt x="3290" y="2263"/>
                </a:lnTo>
                <a:lnTo>
                  <a:pt x="3311" y="2266"/>
                </a:lnTo>
                <a:lnTo>
                  <a:pt x="3331" y="2272"/>
                </a:lnTo>
                <a:lnTo>
                  <a:pt x="3348" y="2284"/>
                </a:lnTo>
                <a:lnTo>
                  <a:pt x="3361" y="2298"/>
                </a:lnTo>
                <a:lnTo>
                  <a:pt x="3373" y="2314"/>
                </a:lnTo>
                <a:lnTo>
                  <a:pt x="3380" y="2334"/>
                </a:lnTo>
                <a:lnTo>
                  <a:pt x="3382" y="2355"/>
                </a:lnTo>
                <a:lnTo>
                  <a:pt x="3380" y="2376"/>
                </a:lnTo>
                <a:lnTo>
                  <a:pt x="3373" y="2395"/>
                </a:lnTo>
                <a:lnTo>
                  <a:pt x="3361" y="2412"/>
                </a:lnTo>
                <a:lnTo>
                  <a:pt x="3348" y="2427"/>
                </a:lnTo>
                <a:lnTo>
                  <a:pt x="3331" y="2437"/>
                </a:lnTo>
                <a:lnTo>
                  <a:pt x="3311" y="2444"/>
                </a:lnTo>
                <a:lnTo>
                  <a:pt x="3290" y="2446"/>
                </a:lnTo>
                <a:lnTo>
                  <a:pt x="2951" y="2446"/>
                </a:lnTo>
                <a:lnTo>
                  <a:pt x="2951" y="2842"/>
                </a:lnTo>
                <a:lnTo>
                  <a:pt x="2948" y="2869"/>
                </a:lnTo>
                <a:lnTo>
                  <a:pt x="2939" y="2894"/>
                </a:lnTo>
                <a:lnTo>
                  <a:pt x="2926" y="2916"/>
                </a:lnTo>
                <a:lnTo>
                  <a:pt x="2907" y="2934"/>
                </a:lnTo>
                <a:lnTo>
                  <a:pt x="2886" y="2947"/>
                </a:lnTo>
                <a:lnTo>
                  <a:pt x="2861" y="2957"/>
                </a:lnTo>
                <a:lnTo>
                  <a:pt x="2834" y="2960"/>
                </a:lnTo>
                <a:lnTo>
                  <a:pt x="2440" y="2960"/>
                </a:lnTo>
                <a:lnTo>
                  <a:pt x="2440" y="3300"/>
                </a:lnTo>
                <a:lnTo>
                  <a:pt x="2438" y="3322"/>
                </a:lnTo>
                <a:lnTo>
                  <a:pt x="2430" y="3340"/>
                </a:lnTo>
                <a:lnTo>
                  <a:pt x="2419" y="3358"/>
                </a:lnTo>
                <a:lnTo>
                  <a:pt x="2406" y="3372"/>
                </a:lnTo>
                <a:lnTo>
                  <a:pt x="2388" y="3383"/>
                </a:lnTo>
                <a:lnTo>
                  <a:pt x="2369" y="3390"/>
                </a:lnTo>
                <a:lnTo>
                  <a:pt x="2348" y="3392"/>
                </a:lnTo>
                <a:lnTo>
                  <a:pt x="2328" y="3390"/>
                </a:lnTo>
                <a:lnTo>
                  <a:pt x="2308" y="3383"/>
                </a:lnTo>
                <a:lnTo>
                  <a:pt x="2291" y="3372"/>
                </a:lnTo>
                <a:lnTo>
                  <a:pt x="2276" y="3358"/>
                </a:lnTo>
                <a:lnTo>
                  <a:pt x="2266" y="3340"/>
                </a:lnTo>
                <a:lnTo>
                  <a:pt x="2259" y="3322"/>
                </a:lnTo>
                <a:lnTo>
                  <a:pt x="2257" y="3300"/>
                </a:lnTo>
                <a:lnTo>
                  <a:pt x="2257" y="2960"/>
                </a:lnTo>
                <a:lnTo>
                  <a:pt x="2002" y="2960"/>
                </a:lnTo>
                <a:lnTo>
                  <a:pt x="2002" y="3300"/>
                </a:lnTo>
                <a:lnTo>
                  <a:pt x="1999" y="3322"/>
                </a:lnTo>
                <a:lnTo>
                  <a:pt x="1993" y="3340"/>
                </a:lnTo>
                <a:lnTo>
                  <a:pt x="1981" y="3358"/>
                </a:lnTo>
                <a:lnTo>
                  <a:pt x="1967" y="3372"/>
                </a:lnTo>
                <a:lnTo>
                  <a:pt x="1950" y="3383"/>
                </a:lnTo>
                <a:lnTo>
                  <a:pt x="1931" y="3390"/>
                </a:lnTo>
                <a:lnTo>
                  <a:pt x="1910" y="3392"/>
                </a:lnTo>
                <a:lnTo>
                  <a:pt x="1889" y="3390"/>
                </a:lnTo>
                <a:lnTo>
                  <a:pt x="1870" y="3383"/>
                </a:lnTo>
                <a:lnTo>
                  <a:pt x="1853" y="3372"/>
                </a:lnTo>
                <a:lnTo>
                  <a:pt x="1838" y="3358"/>
                </a:lnTo>
                <a:lnTo>
                  <a:pt x="1828" y="3340"/>
                </a:lnTo>
                <a:lnTo>
                  <a:pt x="1821" y="3322"/>
                </a:lnTo>
                <a:lnTo>
                  <a:pt x="1819" y="3300"/>
                </a:lnTo>
                <a:lnTo>
                  <a:pt x="1819" y="2960"/>
                </a:lnTo>
                <a:lnTo>
                  <a:pt x="1564" y="2960"/>
                </a:lnTo>
                <a:lnTo>
                  <a:pt x="1564" y="3300"/>
                </a:lnTo>
                <a:lnTo>
                  <a:pt x="1561" y="3322"/>
                </a:lnTo>
                <a:lnTo>
                  <a:pt x="1555" y="3340"/>
                </a:lnTo>
                <a:lnTo>
                  <a:pt x="1543" y="3358"/>
                </a:lnTo>
                <a:lnTo>
                  <a:pt x="1529" y="3372"/>
                </a:lnTo>
                <a:lnTo>
                  <a:pt x="1513" y="3383"/>
                </a:lnTo>
                <a:lnTo>
                  <a:pt x="1493" y="3390"/>
                </a:lnTo>
                <a:lnTo>
                  <a:pt x="1473" y="3392"/>
                </a:lnTo>
                <a:lnTo>
                  <a:pt x="1451" y="3390"/>
                </a:lnTo>
                <a:lnTo>
                  <a:pt x="1431" y="3383"/>
                </a:lnTo>
                <a:lnTo>
                  <a:pt x="1415" y="3372"/>
                </a:lnTo>
                <a:lnTo>
                  <a:pt x="1401" y="3358"/>
                </a:lnTo>
                <a:lnTo>
                  <a:pt x="1390" y="3340"/>
                </a:lnTo>
                <a:lnTo>
                  <a:pt x="1383" y="3322"/>
                </a:lnTo>
                <a:lnTo>
                  <a:pt x="1381" y="3300"/>
                </a:lnTo>
                <a:lnTo>
                  <a:pt x="1381" y="2960"/>
                </a:lnTo>
                <a:lnTo>
                  <a:pt x="1125" y="2960"/>
                </a:lnTo>
                <a:lnTo>
                  <a:pt x="1125" y="3300"/>
                </a:lnTo>
                <a:lnTo>
                  <a:pt x="1123" y="3322"/>
                </a:lnTo>
                <a:lnTo>
                  <a:pt x="1116" y="3340"/>
                </a:lnTo>
                <a:lnTo>
                  <a:pt x="1106" y="3358"/>
                </a:lnTo>
                <a:lnTo>
                  <a:pt x="1091" y="3372"/>
                </a:lnTo>
                <a:lnTo>
                  <a:pt x="1075" y="3383"/>
                </a:lnTo>
                <a:lnTo>
                  <a:pt x="1055" y="3390"/>
                </a:lnTo>
                <a:lnTo>
                  <a:pt x="1034" y="3392"/>
                </a:lnTo>
                <a:lnTo>
                  <a:pt x="1013" y="3390"/>
                </a:lnTo>
                <a:lnTo>
                  <a:pt x="994" y="3383"/>
                </a:lnTo>
                <a:lnTo>
                  <a:pt x="977" y="3372"/>
                </a:lnTo>
                <a:lnTo>
                  <a:pt x="963" y="3358"/>
                </a:lnTo>
                <a:lnTo>
                  <a:pt x="952" y="3340"/>
                </a:lnTo>
                <a:lnTo>
                  <a:pt x="945" y="3322"/>
                </a:lnTo>
                <a:lnTo>
                  <a:pt x="942" y="3300"/>
                </a:lnTo>
                <a:lnTo>
                  <a:pt x="942" y="2960"/>
                </a:lnTo>
                <a:lnTo>
                  <a:pt x="549" y="2960"/>
                </a:lnTo>
                <a:lnTo>
                  <a:pt x="522" y="2957"/>
                </a:lnTo>
                <a:lnTo>
                  <a:pt x="497" y="2947"/>
                </a:lnTo>
                <a:lnTo>
                  <a:pt x="475" y="2934"/>
                </a:lnTo>
                <a:lnTo>
                  <a:pt x="457" y="2916"/>
                </a:lnTo>
                <a:lnTo>
                  <a:pt x="443" y="2894"/>
                </a:lnTo>
                <a:lnTo>
                  <a:pt x="435" y="2869"/>
                </a:lnTo>
                <a:lnTo>
                  <a:pt x="432" y="2842"/>
                </a:lnTo>
                <a:lnTo>
                  <a:pt x="432" y="2446"/>
                </a:lnTo>
                <a:lnTo>
                  <a:pt x="91" y="2446"/>
                </a:lnTo>
                <a:lnTo>
                  <a:pt x="71" y="2444"/>
                </a:lnTo>
                <a:lnTo>
                  <a:pt x="51" y="2437"/>
                </a:lnTo>
                <a:lnTo>
                  <a:pt x="35" y="2427"/>
                </a:lnTo>
                <a:lnTo>
                  <a:pt x="21" y="2412"/>
                </a:lnTo>
                <a:lnTo>
                  <a:pt x="9" y="2395"/>
                </a:lnTo>
                <a:lnTo>
                  <a:pt x="3" y="2376"/>
                </a:lnTo>
                <a:lnTo>
                  <a:pt x="0" y="2355"/>
                </a:lnTo>
                <a:lnTo>
                  <a:pt x="3" y="2334"/>
                </a:lnTo>
                <a:lnTo>
                  <a:pt x="9" y="2314"/>
                </a:lnTo>
                <a:lnTo>
                  <a:pt x="21" y="2298"/>
                </a:lnTo>
                <a:lnTo>
                  <a:pt x="35" y="2284"/>
                </a:lnTo>
                <a:lnTo>
                  <a:pt x="51" y="2272"/>
                </a:lnTo>
                <a:lnTo>
                  <a:pt x="71" y="2266"/>
                </a:lnTo>
                <a:lnTo>
                  <a:pt x="91" y="2263"/>
                </a:lnTo>
                <a:lnTo>
                  <a:pt x="432" y="2263"/>
                </a:lnTo>
                <a:lnTo>
                  <a:pt x="432" y="2007"/>
                </a:lnTo>
                <a:lnTo>
                  <a:pt x="91" y="2007"/>
                </a:lnTo>
                <a:lnTo>
                  <a:pt x="71" y="2005"/>
                </a:lnTo>
                <a:lnTo>
                  <a:pt x="51" y="1998"/>
                </a:lnTo>
                <a:lnTo>
                  <a:pt x="35" y="1988"/>
                </a:lnTo>
                <a:lnTo>
                  <a:pt x="21" y="1973"/>
                </a:lnTo>
                <a:lnTo>
                  <a:pt x="9" y="1956"/>
                </a:lnTo>
                <a:lnTo>
                  <a:pt x="3" y="1936"/>
                </a:lnTo>
                <a:lnTo>
                  <a:pt x="0" y="1916"/>
                </a:lnTo>
                <a:lnTo>
                  <a:pt x="3" y="1895"/>
                </a:lnTo>
                <a:lnTo>
                  <a:pt x="9" y="1875"/>
                </a:lnTo>
                <a:lnTo>
                  <a:pt x="21" y="1858"/>
                </a:lnTo>
                <a:lnTo>
                  <a:pt x="35" y="1844"/>
                </a:lnTo>
                <a:lnTo>
                  <a:pt x="51" y="1833"/>
                </a:lnTo>
                <a:lnTo>
                  <a:pt x="71" y="1826"/>
                </a:lnTo>
                <a:lnTo>
                  <a:pt x="91" y="1824"/>
                </a:lnTo>
                <a:lnTo>
                  <a:pt x="432" y="1824"/>
                </a:lnTo>
                <a:lnTo>
                  <a:pt x="432" y="1568"/>
                </a:lnTo>
                <a:lnTo>
                  <a:pt x="91" y="1568"/>
                </a:lnTo>
                <a:lnTo>
                  <a:pt x="71" y="1566"/>
                </a:lnTo>
                <a:lnTo>
                  <a:pt x="51" y="1559"/>
                </a:lnTo>
                <a:lnTo>
                  <a:pt x="35" y="1547"/>
                </a:lnTo>
                <a:lnTo>
                  <a:pt x="21" y="1534"/>
                </a:lnTo>
                <a:lnTo>
                  <a:pt x="9" y="1517"/>
                </a:lnTo>
                <a:lnTo>
                  <a:pt x="3" y="1497"/>
                </a:lnTo>
                <a:lnTo>
                  <a:pt x="0" y="1476"/>
                </a:lnTo>
                <a:lnTo>
                  <a:pt x="3" y="1455"/>
                </a:lnTo>
                <a:lnTo>
                  <a:pt x="9" y="1436"/>
                </a:lnTo>
                <a:lnTo>
                  <a:pt x="21" y="1419"/>
                </a:lnTo>
                <a:lnTo>
                  <a:pt x="35" y="1404"/>
                </a:lnTo>
                <a:lnTo>
                  <a:pt x="51" y="1394"/>
                </a:lnTo>
                <a:lnTo>
                  <a:pt x="71" y="1387"/>
                </a:lnTo>
                <a:lnTo>
                  <a:pt x="91" y="1385"/>
                </a:lnTo>
                <a:lnTo>
                  <a:pt x="432" y="1385"/>
                </a:lnTo>
                <a:lnTo>
                  <a:pt x="432" y="1129"/>
                </a:lnTo>
                <a:lnTo>
                  <a:pt x="91" y="1129"/>
                </a:lnTo>
                <a:lnTo>
                  <a:pt x="71" y="1126"/>
                </a:lnTo>
                <a:lnTo>
                  <a:pt x="51" y="1120"/>
                </a:lnTo>
                <a:lnTo>
                  <a:pt x="35" y="1108"/>
                </a:lnTo>
                <a:lnTo>
                  <a:pt x="21" y="1094"/>
                </a:lnTo>
                <a:lnTo>
                  <a:pt x="9" y="1077"/>
                </a:lnTo>
                <a:lnTo>
                  <a:pt x="3" y="1058"/>
                </a:lnTo>
                <a:lnTo>
                  <a:pt x="0" y="1037"/>
                </a:lnTo>
                <a:lnTo>
                  <a:pt x="3" y="1016"/>
                </a:lnTo>
                <a:lnTo>
                  <a:pt x="9" y="997"/>
                </a:lnTo>
                <a:lnTo>
                  <a:pt x="21" y="979"/>
                </a:lnTo>
                <a:lnTo>
                  <a:pt x="35" y="965"/>
                </a:lnTo>
                <a:lnTo>
                  <a:pt x="51" y="955"/>
                </a:lnTo>
                <a:lnTo>
                  <a:pt x="71" y="947"/>
                </a:lnTo>
                <a:lnTo>
                  <a:pt x="91" y="945"/>
                </a:lnTo>
                <a:lnTo>
                  <a:pt x="432" y="945"/>
                </a:lnTo>
                <a:lnTo>
                  <a:pt x="432" y="550"/>
                </a:lnTo>
                <a:lnTo>
                  <a:pt x="435" y="523"/>
                </a:lnTo>
                <a:lnTo>
                  <a:pt x="443" y="498"/>
                </a:lnTo>
                <a:lnTo>
                  <a:pt x="457" y="476"/>
                </a:lnTo>
                <a:lnTo>
                  <a:pt x="475" y="458"/>
                </a:lnTo>
                <a:lnTo>
                  <a:pt x="497" y="444"/>
                </a:lnTo>
                <a:lnTo>
                  <a:pt x="522" y="435"/>
                </a:lnTo>
                <a:lnTo>
                  <a:pt x="549" y="432"/>
                </a:lnTo>
                <a:lnTo>
                  <a:pt x="942" y="432"/>
                </a:lnTo>
                <a:lnTo>
                  <a:pt x="942" y="92"/>
                </a:lnTo>
                <a:lnTo>
                  <a:pt x="945" y="70"/>
                </a:lnTo>
                <a:lnTo>
                  <a:pt x="952" y="52"/>
                </a:lnTo>
                <a:lnTo>
                  <a:pt x="963" y="34"/>
                </a:lnTo>
                <a:lnTo>
                  <a:pt x="977" y="20"/>
                </a:lnTo>
                <a:lnTo>
                  <a:pt x="994" y="9"/>
                </a:lnTo>
                <a:lnTo>
                  <a:pt x="1013" y="2"/>
                </a:lnTo>
                <a:lnTo>
                  <a:pt x="1034" y="0"/>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32" name="Google Shape;932;p23"/>
          <p:cNvSpPr/>
          <p:nvPr/>
        </p:nvSpPr>
        <p:spPr>
          <a:xfrm>
            <a:off x="5171288" y="4062784"/>
            <a:ext cx="295429" cy="317500"/>
          </a:xfrm>
          <a:custGeom>
            <a:rect b="b" l="l" r="r" t="t"/>
            <a:pathLst>
              <a:path extrusionOk="0" h="3193" w="2793">
                <a:moveTo>
                  <a:pt x="433" y="0"/>
                </a:moveTo>
                <a:lnTo>
                  <a:pt x="455" y="4"/>
                </a:lnTo>
                <a:lnTo>
                  <a:pt x="477" y="14"/>
                </a:lnTo>
                <a:lnTo>
                  <a:pt x="497" y="26"/>
                </a:lnTo>
                <a:lnTo>
                  <a:pt x="514" y="44"/>
                </a:lnTo>
                <a:lnTo>
                  <a:pt x="1075" y="723"/>
                </a:lnTo>
                <a:lnTo>
                  <a:pt x="1075" y="724"/>
                </a:lnTo>
                <a:lnTo>
                  <a:pt x="1089" y="744"/>
                </a:lnTo>
                <a:lnTo>
                  <a:pt x="1098" y="765"/>
                </a:lnTo>
                <a:lnTo>
                  <a:pt x="1103" y="788"/>
                </a:lnTo>
                <a:lnTo>
                  <a:pt x="1104" y="811"/>
                </a:lnTo>
                <a:lnTo>
                  <a:pt x="1100" y="834"/>
                </a:lnTo>
                <a:lnTo>
                  <a:pt x="1092" y="857"/>
                </a:lnTo>
                <a:lnTo>
                  <a:pt x="1079" y="878"/>
                </a:lnTo>
                <a:lnTo>
                  <a:pt x="1061" y="897"/>
                </a:lnTo>
                <a:lnTo>
                  <a:pt x="1061" y="898"/>
                </a:lnTo>
                <a:lnTo>
                  <a:pt x="813" y="1080"/>
                </a:lnTo>
                <a:lnTo>
                  <a:pt x="794" y="1103"/>
                </a:lnTo>
                <a:lnTo>
                  <a:pt x="781" y="1127"/>
                </a:lnTo>
                <a:lnTo>
                  <a:pt x="773" y="1152"/>
                </a:lnTo>
                <a:lnTo>
                  <a:pt x="769" y="1178"/>
                </a:lnTo>
                <a:lnTo>
                  <a:pt x="770" y="1206"/>
                </a:lnTo>
                <a:lnTo>
                  <a:pt x="774" y="1236"/>
                </a:lnTo>
                <a:lnTo>
                  <a:pt x="782" y="1266"/>
                </a:lnTo>
                <a:lnTo>
                  <a:pt x="792" y="1296"/>
                </a:lnTo>
                <a:lnTo>
                  <a:pt x="807" y="1327"/>
                </a:lnTo>
                <a:lnTo>
                  <a:pt x="822" y="1360"/>
                </a:lnTo>
                <a:lnTo>
                  <a:pt x="839" y="1392"/>
                </a:lnTo>
                <a:lnTo>
                  <a:pt x="858" y="1424"/>
                </a:lnTo>
                <a:lnTo>
                  <a:pt x="879" y="1457"/>
                </a:lnTo>
                <a:lnTo>
                  <a:pt x="900" y="1490"/>
                </a:lnTo>
                <a:lnTo>
                  <a:pt x="1379" y="2066"/>
                </a:lnTo>
                <a:lnTo>
                  <a:pt x="1428" y="2115"/>
                </a:lnTo>
                <a:lnTo>
                  <a:pt x="1475" y="2159"/>
                </a:lnTo>
                <a:lnTo>
                  <a:pt x="1517" y="2199"/>
                </a:lnTo>
                <a:lnTo>
                  <a:pt x="1558" y="2234"/>
                </a:lnTo>
                <a:lnTo>
                  <a:pt x="1595" y="2264"/>
                </a:lnTo>
                <a:lnTo>
                  <a:pt x="1630" y="2289"/>
                </a:lnTo>
                <a:lnTo>
                  <a:pt x="1663" y="2310"/>
                </a:lnTo>
                <a:lnTo>
                  <a:pt x="1695" y="2325"/>
                </a:lnTo>
                <a:lnTo>
                  <a:pt x="1724" y="2334"/>
                </a:lnTo>
                <a:lnTo>
                  <a:pt x="1752" y="2338"/>
                </a:lnTo>
                <a:lnTo>
                  <a:pt x="1778" y="2336"/>
                </a:lnTo>
                <a:lnTo>
                  <a:pt x="1803" y="2329"/>
                </a:lnTo>
                <a:lnTo>
                  <a:pt x="1828" y="2316"/>
                </a:lnTo>
                <a:lnTo>
                  <a:pt x="2035" y="2080"/>
                </a:lnTo>
                <a:lnTo>
                  <a:pt x="2055" y="2065"/>
                </a:lnTo>
                <a:lnTo>
                  <a:pt x="2076" y="2056"/>
                </a:lnTo>
                <a:lnTo>
                  <a:pt x="2100" y="2052"/>
                </a:lnTo>
                <a:lnTo>
                  <a:pt x="2122" y="2051"/>
                </a:lnTo>
                <a:lnTo>
                  <a:pt x="2146" y="2055"/>
                </a:lnTo>
                <a:lnTo>
                  <a:pt x="2167" y="2063"/>
                </a:lnTo>
                <a:lnTo>
                  <a:pt x="2186" y="2077"/>
                </a:lnTo>
                <a:lnTo>
                  <a:pt x="2204" y="2095"/>
                </a:lnTo>
                <a:lnTo>
                  <a:pt x="2765" y="2773"/>
                </a:lnTo>
                <a:lnTo>
                  <a:pt x="2778" y="2793"/>
                </a:lnTo>
                <a:lnTo>
                  <a:pt x="2788" y="2815"/>
                </a:lnTo>
                <a:lnTo>
                  <a:pt x="2792" y="2838"/>
                </a:lnTo>
                <a:lnTo>
                  <a:pt x="2793" y="2861"/>
                </a:lnTo>
                <a:lnTo>
                  <a:pt x="2789" y="2885"/>
                </a:lnTo>
                <a:lnTo>
                  <a:pt x="2781" y="2907"/>
                </a:lnTo>
                <a:lnTo>
                  <a:pt x="2768" y="2927"/>
                </a:lnTo>
                <a:lnTo>
                  <a:pt x="2751" y="2946"/>
                </a:lnTo>
                <a:lnTo>
                  <a:pt x="2494" y="3120"/>
                </a:lnTo>
                <a:lnTo>
                  <a:pt x="2479" y="3131"/>
                </a:lnTo>
                <a:lnTo>
                  <a:pt x="2459" y="3141"/>
                </a:lnTo>
                <a:lnTo>
                  <a:pt x="2438" y="3151"/>
                </a:lnTo>
                <a:lnTo>
                  <a:pt x="2415" y="3160"/>
                </a:lnTo>
                <a:lnTo>
                  <a:pt x="2387" y="3168"/>
                </a:lnTo>
                <a:lnTo>
                  <a:pt x="2357" y="3176"/>
                </a:lnTo>
                <a:lnTo>
                  <a:pt x="2326" y="3183"/>
                </a:lnTo>
                <a:lnTo>
                  <a:pt x="2291" y="3187"/>
                </a:lnTo>
                <a:lnTo>
                  <a:pt x="2255" y="3191"/>
                </a:lnTo>
                <a:lnTo>
                  <a:pt x="2216" y="3193"/>
                </a:lnTo>
                <a:lnTo>
                  <a:pt x="2174" y="3192"/>
                </a:lnTo>
                <a:lnTo>
                  <a:pt x="2130" y="3190"/>
                </a:lnTo>
                <a:lnTo>
                  <a:pt x="2085" y="3186"/>
                </a:lnTo>
                <a:lnTo>
                  <a:pt x="2036" y="3179"/>
                </a:lnTo>
                <a:lnTo>
                  <a:pt x="1985" y="3168"/>
                </a:lnTo>
                <a:lnTo>
                  <a:pt x="1933" y="3155"/>
                </a:lnTo>
                <a:lnTo>
                  <a:pt x="1878" y="3139"/>
                </a:lnTo>
                <a:lnTo>
                  <a:pt x="1821" y="3119"/>
                </a:lnTo>
                <a:lnTo>
                  <a:pt x="1762" y="3096"/>
                </a:lnTo>
                <a:lnTo>
                  <a:pt x="1702" y="3069"/>
                </a:lnTo>
                <a:lnTo>
                  <a:pt x="1639" y="3038"/>
                </a:lnTo>
                <a:lnTo>
                  <a:pt x="1573" y="3004"/>
                </a:lnTo>
                <a:lnTo>
                  <a:pt x="1507" y="2964"/>
                </a:lnTo>
                <a:lnTo>
                  <a:pt x="1439" y="2919"/>
                </a:lnTo>
                <a:lnTo>
                  <a:pt x="1369" y="2870"/>
                </a:lnTo>
                <a:lnTo>
                  <a:pt x="1297" y="2817"/>
                </a:lnTo>
                <a:lnTo>
                  <a:pt x="1224" y="2758"/>
                </a:lnTo>
                <a:lnTo>
                  <a:pt x="1149" y="2693"/>
                </a:lnTo>
                <a:lnTo>
                  <a:pt x="1072" y="2622"/>
                </a:lnTo>
                <a:lnTo>
                  <a:pt x="994" y="2547"/>
                </a:lnTo>
                <a:lnTo>
                  <a:pt x="914" y="2465"/>
                </a:lnTo>
                <a:lnTo>
                  <a:pt x="834" y="2376"/>
                </a:lnTo>
                <a:lnTo>
                  <a:pt x="752" y="2281"/>
                </a:lnTo>
                <a:lnTo>
                  <a:pt x="667" y="2180"/>
                </a:lnTo>
                <a:lnTo>
                  <a:pt x="593" y="2086"/>
                </a:lnTo>
                <a:lnTo>
                  <a:pt x="524" y="1994"/>
                </a:lnTo>
                <a:lnTo>
                  <a:pt x="460" y="1905"/>
                </a:lnTo>
                <a:lnTo>
                  <a:pt x="402" y="1817"/>
                </a:lnTo>
                <a:lnTo>
                  <a:pt x="348" y="1733"/>
                </a:lnTo>
                <a:lnTo>
                  <a:pt x="298" y="1650"/>
                </a:lnTo>
                <a:lnTo>
                  <a:pt x="254" y="1570"/>
                </a:lnTo>
                <a:lnTo>
                  <a:pt x="213" y="1493"/>
                </a:lnTo>
                <a:lnTo>
                  <a:pt x="177" y="1418"/>
                </a:lnTo>
                <a:lnTo>
                  <a:pt x="145" y="1345"/>
                </a:lnTo>
                <a:lnTo>
                  <a:pt x="116" y="1274"/>
                </a:lnTo>
                <a:lnTo>
                  <a:pt x="91" y="1205"/>
                </a:lnTo>
                <a:lnTo>
                  <a:pt x="69" y="1140"/>
                </a:lnTo>
                <a:lnTo>
                  <a:pt x="51" y="1076"/>
                </a:lnTo>
                <a:lnTo>
                  <a:pt x="36" y="1015"/>
                </a:lnTo>
                <a:lnTo>
                  <a:pt x="23" y="955"/>
                </a:lnTo>
                <a:lnTo>
                  <a:pt x="14" y="899"/>
                </a:lnTo>
                <a:lnTo>
                  <a:pt x="7" y="845"/>
                </a:lnTo>
                <a:lnTo>
                  <a:pt x="3" y="793"/>
                </a:lnTo>
                <a:lnTo>
                  <a:pt x="1" y="743"/>
                </a:lnTo>
                <a:lnTo>
                  <a:pt x="0" y="695"/>
                </a:lnTo>
                <a:lnTo>
                  <a:pt x="2" y="650"/>
                </a:lnTo>
                <a:lnTo>
                  <a:pt x="6" y="607"/>
                </a:lnTo>
                <a:lnTo>
                  <a:pt x="11" y="566"/>
                </a:lnTo>
                <a:lnTo>
                  <a:pt x="17" y="528"/>
                </a:lnTo>
                <a:lnTo>
                  <a:pt x="25" y="491"/>
                </a:lnTo>
                <a:lnTo>
                  <a:pt x="34" y="458"/>
                </a:lnTo>
                <a:lnTo>
                  <a:pt x="44" y="427"/>
                </a:lnTo>
                <a:lnTo>
                  <a:pt x="54" y="397"/>
                </a:lnTo>
                <a:lnTo>
                  <a:pt x="65" y="370"/>
                </a:lnTo>
                <a:lnTo>
                  <a:pt x="76" y="345"/>
                </a:lnTo>
                <a:lnTo>
                  <a:pt x="88" y="323"/>
                </a:lnTo>
                <a:lnTo>
                  <a:pt x="99" y="304"/>
                </a:lnTo>
                <a:lnTo>
                  <a:pt x="111" y="285"/>
                </a:lnTo>
                <a:lnTo>
                  <a:pt x="122" y="270"/>
                </a:lnTo>
                <a:lnTo>
                  <a:pt x="132" y="257"/>
                </a:lnTo>
                <a:lnTo>
                  <a:pt x="346" y="30"/>
                </a:lnTo>
                <a:lnTo>
                  <a:pt x="366" y="16"/>
                </a:lnTo>
                <a:lnTo>
                  <a:pt x="387" y="7"/>
                </a:lnTo>
                <a:lnTo>
                  <a:pt x="409" y="1"/>
                </a:lnTo>
                <a:lnTo>
                  <a:pt x="433" y="0"/>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33" name="Google Shape;933;p23"/>
          <p:cNvSpPr/>
          <p:nvPr/>
        </p:nvSpPr>
        <p:spPr>
          <a:xfrm>
            <a:off x="5507706" y="5352494"/>
            <a:ext cx="392317" cy="241300"/>
          </a:xfrm>
          <a:custGeom>
            <a:rect b="b" l="l" r="r" t="t"/>
            <a:pathLst>
              <a:path extrusionOk="0" h="2140" w="3463">
                <a:moveTo>
                  <a:pt x="2194" y="1190"/>
                </a:moveTo>
                <a:lnTo>
                  <a:pt x="2154" y="1193"/>
                </a:lnTo>
                <a:lnTo>
                  <a:pt x="2116" y="1201"/>
                </a:lnTo>
                <a:lnTo>
                  <a:pt x="2080" y="1215"/>
                </a:lnTo>
                <a:lnTo>
                  <a:pt x="2046" y="1234"/>
                </a:lnTo>
                <a:lnTo>
                  <a:pt x="2016" y="1256"/>
                </a:lnTo>
                <a:lnTo>
                  <a:pt x="1990" y="1283"/>
                </a:lnTo>
                <a:lnTo>
                  <a:pt x="1966" y="1314"/>
                </a:lnTo>
                <a:lnTo>
                  <a:pt x="1949" y="1347"/>
                </a:lnTo>
                <a:lnTo>
                  <a:pt x="1935" y="1382"/>
                </a:lnTo>
                <a:lnTo>
                  <a:pt x="1925" y="1421"/>
                </a:lnTo>
                <a:lnTo>
                  <a:pt x="1923" y="1461"/>
                </a:lnTo>
                <a:lnTo>
                  <a:pt x="1925" y="1501"/>
                </a:lnTo>
                <a:lnTo>
                  <a:pt x="1935" y="1539"/>
                </a:lnTo>
                <a:lnTo>
                  <a:pt x="1949" y="1575"/>
                </a:lnTo>
                <a:lnTo>
                  <a:pt x="1966" y="1608"/>
                </a:lnTo>
                <a:lnTo>
                  <a:pt x="1990" y="1638"/>
                </a:lnTo>
                <a:lnTo>
                  <a:pt x="2016" y="1665"/>
                </a:lnTo>
                <a:lnTo>
                  <a:pt x="2046" y="1688"/>
                </a:lnTo>
                <a:lnTo>
                  <a:pt x="2080" y="1706"/>
                </a:lnTo>
                <a:lnTo>
                  <a:pt x="2116" y="1720"/>
                </a:lnTo>
                <a:lnTo>
                  <a:pt x="2154" y="1728"/>
                </a:lnTo>
                <a:lnTo>
                  <a:pt x="2194" y="1731"/>
                </a:lnTo>
                <a:lnTo>
                  <a:pt x="2234" y="1728"/>
                </a:lnTo>
                <a:lnTo>
                  <a:pt x="2272" y="1720"/>
                </a:lnTo>
                <a:lnTo>
                  <a:pt x="2307" y="1706"/>
                </a:lnTo>
                <a:lnTo>
                  <a:pt x="2341" y="1688"/>
                </a:lnTo>
                <a:lnTo>
                  <a:pt x="2371" y="1665"/>
                </a:lnTo>
                <a:lnTo>
                  <a:pt x="2398" y="1638"/>
                </a:lnTo>
                <a:lnTo>
                  <a:pt x="2421" y="1608"/>
                </a:lnTo>
                <a:lnTo>
                  <a:pt x="2439" y="1575"/>
                </a:lnTo>
                <a:lnTo>
                  <a:pt x="2452" y="1539"/>
                </a:lnTo>
                <a:lnTo>
                  <a:pt x="2461" y="1501"/>
                </a:lnTo>
                <a:lnTo>
                  <a:pt x="2464" y="1461"/>
                </a:lnTo>
                <a:lnTo>
                  <a:pt x="2461" y="1421"/>
                </a:lnTo>
                <a:lnTo>
                  <a:pt x="2452" y="1382"/>
                </a:lnTo>
                <a:lnTo>
                  <a:pt x="2439" y="1347"/>
                </a:lnTo>
                <a:lnTo>
                  <a:pt x="2421" y="1314"/>
                </a:lnTo>
                <a:lnTo>
                  <a:pt x="2398" y="1283"/>
                </a:lnTo>
                <a:lnTo>
                  <a:pt x="2371" y="1256"/>
                </a:lnTo>
                <a:lnTo>
                  <a:pt x="2341" y="1234"/>
                </a:lnTo>
                <a:lnTo>
                  <a:pt x="2307" y="1215"/>
                </a:lnTo>
                <a:lnTo>
                  <a:pt x="2272" y="1201"/>
                </a:lnTo>
                <a:lnTo>
                  <a:pt x="2234" y="1193"/>
                </a:lnTo>
                <a:lnTo>
                  <a:pt x="2194" y="1190"/>
                </a:lnTo>
                <a:close/>
                <a:moveTo>
                  <a:pt x="1270" y="1190"/>
                </a:moveTo>
                <a:lnTo>
                  <a:pt x="1230" y="1193"/>
                </a:lnTo>
                <a:lnTo>
                  <a:pt x="1191" y="1201"/>
                </a:lnTo>
                <a:lnTo>
                  <a:pt x="1155" y="1215"/>
                </a:lnTo>
                <a:lnTo>
                  <a:pt x="1122" y="1234"/>
                </a:lnTo>
                <a:lnTo>
                  <a:pt x="1092" y="1256"/>
                </a:lnTo>
                <a:lnTo>
                  <a:pt x="1065" y="1283"/>
                </a:lnTo>
                <a:lnTo>
                  <a:pt x="1043" y="1314"/>
                </a:lnTo>
                <a:lnTo>
                  <a:pt x="1024" y="1347"/>
                </a:lnTo>
                <a:lnTo>
                  <a:pt x="1010" y="1382"/>
                </a:lnTo>
                <a:lnTo>
                  <a:pt x="1002" y="1421"/>
                </a:lnTo>
                <a:lnTo>
                  <a:pt x="998" y="1461"/>
                </a:lnTo>
                <a:lnTo>
                  <a:pt x="1002" y="1501"/>
                </a:lnTo>
                <a:lnTo>
                  <a:pt x="1010" y="1539"/>
                </a:lnTo>
                <a:lnTo>
                  <a:pt x="1024" y="1575"/>
                </a:lnTo>
                <a:lnTo>
                  <a:pt x="1043" y="1608"/>
                </a:lnTo>
                <a:lnTo>
                  <a:pt x="1065" y="1638"/>
                </a:lnTo>
                <a:lnTo>
                  <a:pt x="1092" y="1665"/>
                </a:lnTo>
                <a:lnTo>
                  <a:pt x="1122" y="1688"/>
                </a:lnTo>
                <a:lnTo>
                  <a:pt x="1155" y="1706"/>
                </a:lnTo>
                <a:lnTo>
                  <a:pt x="1191" y="1720"/>
                </a:lnTo>
                <a:lnTo>
                  <a:pt x="1230" y="1728"/>
                </a:lnTo>
                <a:lnTo>
                  <a:pt x="1270" y="1731"/>
                </a:lnTo>
                <a:lnTo>
                  <a:pt x="1310" y="1728"/>
                </a:lnTo>
                <a:lnTo>
                  <a:pt x="1348" y="1720"/>
                </a:lnTo>
                <a:lnTo>
                  <a:pt x="1384" y="1706"/>
                </a:lnTo>
                <a:lnTo>
                  <a:pt x="1417" y="1688"/>
                </a:lnTo>
                <a:lnTo>
                  <a:pt x="1447" y="1665"/>
                </a:lnTo>
                <a:lnTo>
                  <a:pt x="1474" y="1638"/>
                </a:lnTo>
                <a:lnTo>
                  <a:pt x="1496" y="1608"/>
                </a:lnTo>
                <a:lnTo>
                  <a:pt x="1515" y="1575"/>
                </a:lnTo>
                <a:lnTo>
                  <a:pt x="1529" y="1539"/>
                </a:lnTo>
                <a:lnTo>
                  <a:pt x="1537" y="1501"/>
                </a:lnTo>
                <a:lnTo>
                  <a:pt x="1540" y="1461"/>
                </a:lnTo>
                <a:lnTo>
                  <a:pt x="1537" y="1421"/>
                </a:lnTo>
                <a:lnTo>
                  <a:pt x="1529" y="1382"/>
                </a:lnTo>
                <a:lnTo>
                  <a:pt x="1515" y="1347"/>
                </a:lnTo>
                <a:lnTo>
                  <a:pt x="1496" y="1314"/>
                </a:lnTo>
                <a:lnTo>
                  <a:pt x="1474" y="1283"/>
                </a:lnTo>
                <a:lnTo>
                  <a:pt x="1447" y="1256"/>
                </a:lnTo>
                <a:lnTo>
                  <a:pt x="1417" y="1234"/>
                </a:lnTo>
                <a:lnTo>
                  <a:pt x="1384" y="1215"/>
                </a:lnTo>
                <a:lnTo>
                  <a:pt x="1348" y="1201"/>
                </a:lnTo>
                <a:lnTo>
                  <a:pt x="1310" y="1193"/>
                </a:lnTo>
                <a:lnTo>
                  <a:pt x="1270" y="1190"/>
                </a:lnTo>
                <a:close/>
                <a:moveTo>
                  <a:pt x="2659" y="913"/>
                </a:moveTo>
                <a:lnTo>
                  <a:pt x="2636" y="915"/>
                </a:lnTo>
                <a:lnTo>
                  <a:pt x="2613" y="924"/>
                </a:lnTo>
                <a:lnTo>
                  <a:pt x="2595" y="935"/>
                </a:lnTo>
                <a:lnTo>
                  <a:pt x="2578" y="952"/>
                </a:lnTo>
                <a:lnTo>
                  <a:pt x="2566" y="971"/>
                </a:lnTo>
                <a:lnTo>
                  <a:pt x="2558" y="993"/>
                </a:lnTo>
                <a:lnTo>
                  <a:pt x="2556" y="1016"/>
                </a:lnTo>
                <a:lnTo>
                  <a:pt x="2557" y="1026"/>
                </a:lnTo>
                <a:lnTo>
                  <a:pt x="2559" y="1034"/>
                </a:lnTo>
                <a:lnTo>
                  <a:pt x="2565" y="1056"/>
                </a:lnTo>
                <a:lnTo>
                  <a:pt x="2577" y="1076"/>
                </a:lnTo>
                <a:lnTo>
                  <a:pt x="2591" y="1093"/>
                </a:lnTo>
                <a:lnTo>
                  <a:pt x="2609" y="1107"/>
                </a:lnTo>
                <a:lnTo>
                  <a:pt x="2630" y="1115"/>
                </a:lnTo>
                <a:lnTo>
                  <a:pt x="2653" y="1119"/>
                </a:lnTo>
                <a:lnTo>
                  <a:pt x="2656" y="1119"/>
                </a:lnTo>
                <a:lnTo>
                  <a:pt x="2658" y="1120"/>
                </a:lnTo>
                <a:lnTo>
                  <a:pt x="2659" y="1120"/>
                </a:lnTo>
                <a:lnTo>
                  <a:pt x="2679" y="1118"/>
                </a:lnTo>
                <a:lnTo>
                  <a:pt x="2697" y="1113"/>
                </a:lnTo>
                <a:lnTo>
                  <a:pt x="2719" y="1101"/>
                </a:lnTo>
                <a:lnTo>
                  <a:pt x="2737" y="1085"/>
                </a:lnTo>
                <a:lnTo>
                  <a:pt x="2751" y="1065"/>
                </a:lnTo>
                <a:lnTo>
                  <a:pt x="2760" y="1043"/>
                </a:lnTo>
                <a:lnTo>
                  <a:pt x="2763" y="1016"/>
                </a:lnTo>
                <a:lnTo>
                  <a:pt x="2760" y="991"/>
                </a:lnTo>
                <a:lnTo>
                  <a:pt x="2751" y="968"/>
                </a:lnTo>
                <a:lnTo>
                  <a:pt x="2737" y="948"/>
                </a:lnTo>
                <a:lnTo>
                  <a:pt x="2719" y="932"/>
                </a:lnTo>
                <a:lnTo>
                  <a:pt x="2697" y="921"/>
                </a:lnTo>
                <a:lnTo>
                  <a:pt x="2679" y="915"/>
                </a:lnTo>
                <a:lnTo>
                  <a:pt x="2659" y="913"/>
                </a:lnTo>
                <a:close/>
                <a:moveTo>
                  <a:pt x="2873" y="699"/>
                </a:moveTo>
                <a:lnTo>
                  <a:pt x="2849" y="702"/>
                </a:lnTo>
                <a:lnTo>
                  <a:pt x="2828" y="709"/>
                </a:lnTo>
                <a:lnTo>
                  <a:pt x="2808" y="722"/>
                </a:lnTo>
                <a:lnTo>
                  <a:pt x="2792" y="738"/>
                </a:lnTo>
                <a:lnTo>
                  <a:pt x="2780" y="758"/>
                </a:lnTo>
                <a:lnTo>
                  <a:pt x="2772" y="779"/>
                </a:lnTo>
                <a:lnTo>
                  <a:pt x="2769" y="803"/>
                </a:lnTo>
                <a:lnTo>
                  <a:pt x="2772" y="827"/>
                </a:lnTo>
                <a:lnTo>
                  <a:pt x="2780" y="848"/>
                </a:lnTo>
                <a:lnTo>
                  <a:pt x="2792" y="868"/>
                </a:lnTo>
                <a:lnTo>
                  <a:pt x="2808" y="884"/>
                </a:lnTo>
                <a:lnTo>
                  <a:pt x="2828" y="896"/>
                </a:lnTo>
                <a:lnTo>
                  <a:pt x="2849" y="904"/>
                </a:lnTo>
                <a:lnTo>
                  <a:pt x="2873" y="907"/>
                </a:lnTo>
                <a:lnTo>
                  <a:pt x="2898" y="904"/>
                </a:lnTo>
                <a:lnTo>
                  <a:pt x="2919" y="896"/>
                </a:lnTo>
                <a:lnTo>
                  <a:pt x="2939" y="884"/>
                </a:lnTo>
                <a:lnTo>
                  <a:pt x="2954" y="868"/>
                </a:lnTo>
                <a:lnTo>
                  <a:pt x="2967" y="848"/>
                </a:lnTo>
                <a:lnTo>
                  <a:pt x="2974" y="827"/>
                </a:lnTo>
                <a:lnTo>
                  <a:pt x="2978" y="803"/>
                </a:lnTo>
                <a:lnTo>
                  <a:pt x="2974" y="779"/>
                </a:lnTo>
                <a:lnTo>
                  <a:pt x="2967" y="758"/>
                </a:lnTo>
                <a:lnTo>
                  <a:pt x="2954" y="738"/>
                </a:lnTo>
                <a:lnTo>
                  <a:pt x="2939" y="722"/>
                </a:lnTo>
                <a:lnTo>
                  <a:pt x="2919" y="709"/>
                </a:lnTo>
                <a:lnTo>
                  <a:pt x="2898" y="702"/>
                </a:lnTo>
                <a:lnTo>
                  <a:pt x="2873" y="699"/>
                </a:lnTo>
                <a:close/>
                <a:moveTo>
                  <a:pt x="2445" y="699"/>
                </a:moveTo>
                <a:lnTo>
                  <a:pt x="2421" y="702"/>
                </a:lnTo>
                <a:lnTo>
                  <a:pt x="2400" y="709"/>
                </a:lnTo>
                <a:lnTo>
                  <a:pt x="2380" y="722"/>
                </a:lnTo>
                <a:lnTo>
                  <a:pt x="2364" y="738"/>
                </a:lnTo>
                <a:lnTo>
                  <a:pt x="2351" y="758"/>
                </a:lnTo>
                <a:lnTo>
                  <a:pt x="2344" y="779"/>
                </a:lnTo>
                <a:lnTo>
                  <a:pt x="2341" y="803"/>
                </a:lnTo>
                <a:lnTo>
                  <a:pt x="2344" y="827"/>
                </a:lnTo>
                <a:lnTo>
                  <a:pt x="2351" y="848"/>
                </a:lnTo>
                <a:lnTo>
                  <a:pt x="2364" y="868"/>
                </a:lnTo>
                <a:lnTo>
                  <a:pt x="2380" y="884"/>
                </a:lnTo>
                <a:lnTo>
                  <a:pt x="2400" y="896"/>
                </a:lnTo>
                <a:lnTo>
                  <a:pt x="2421" y="904"/>
                </a:lnTo>
                <a:lnTo>
                  <a:pt x="2445" y="907"/>
                </a:lnTo>
                <a:lnTo>
                  <a:pt x="2469" y="904"/>
                </a:lnTo>
                <a:lnTo>
                  <a:pt x="2490" y="896"/>
                </a:lnTo>
                <a:lnTo>
                  <a:pt x="2510" y="884"/>
                </a:lnTo>
                <a:lnTo>
                  <a:pt x="2526" y="868"/>
                </a:lnTo>
                <a:lnTo>
                  <a:pt x="2539" y="848"/>
                </a:lnTo>
                <a:lnTo>
                  <a:pt x="2546" y="827"/>
                </a:lnTo>
                <a:lnTo>
                  <a:pt x="2549" y="803"/>
                </a:lnTo>
                <a:lnTo>
                  <a:pt x="2546" y="779"/>
                </a:lnTo>
                <a:lnTo>
                  <a:pt x="2539" y="758"/>
                </a:lnTo>
                <a:lnTo>
                  <a:pt x="2526" y="738"/>
                </a:lnTo>
                <a:lnTo>
                  <a:pt x="2510" y="722"/>
                </a:lnTo>
                <a:lnTo>
                  <a:pt x="2490" y="709"/>
                </a:lnTo>
                <a:lnTo>
                  <a:pt x="2469" y="702"/>
                </a:lnTo>
                <a:lnTo>
                  <a:pt x="2445" y="699"/>
                </a:lnTo>
                <a:close/>
                <a:moveTo>
                  <a:pt x="729" y="494"/>
                </a:moveTo>
                <a:lnTo>
                  <a:pt x="711" y="497"/>
                </a:lnTo>
                <a:lnTo>
                  <a:pt x="697" y="504"/>
                </a:lnTo>
                <a:lnTo>
                  <a:pt x="685" y="516"/>
                </a:lnTo>
                <a:lnTo>
                  <a:pt x="677" y="530"/>
                </a:lnTo>
                <a:lnTo>
                  <a:pt x="674" y="548"/>
                </a:lnTo>
                <a:lnTo>
                  <a:pt x="674" y="659"/>
                </a:lnTo>
                <a:lnTo>
                  <a:pt x="564" y="659"/>
                </a:lnTo>
                <a:lnTo>
                  <a:pt x="547" y="661"/>
                </a:lnTo>
                <a:lnTo>
                  <a:pt x="531" y="669"/>
                </a:lnTo>
                <a:lnTo>
                  <a:pt x="520" y="681"/>
                </a:lnTo>
                <a:lnTo>
                  <a:pt x="512" y="696"/>
                </a:lnTo>
                <a:lnTo>
                  <a:pt x="509" y="713"/>
                </a:lnTo>
                <a:lnTo>
                  <a:pt x="509" y="892"/>
                </a:lnTo>
                <a:lnTo>
                  <a:pt x="512" y="910"/>
                </a:lnTo>
                <a:lnTo>
                  <a:pt x="520" y="925"/>
                </a:lnTo>
                <a:lnTo>
                  <a:pt x="531" y="936"/>
                </a:lnTo>
                <a:lnTo>
                  <a:pt x="547" y="945"/>
                </a:lnTo>
                <a:lnTo>
                  <a:pt x="564" y="947"/>
                </a:lnTo>
                <a:lnTo>
                  <a:pt x="674" y="947"/>
                </a:lnTo>
                <a:lnTo>
                  <a:pt x="674" y="1057"/>
                </a:lnTo>
                <a:lnTo>
                  <a:pt x="677" y="1074"/>
                </a:lnTo>
                <a:lnTo>
                  <a:pt x="685" y="1090"/>
                </a:lnTo>
                <a:lnTo>
                  <a:pt x="697" y="1101"/>
                </a:lnTo>
                <a:lnTo>
                  <a:pt x="711" y="1109"/>
                </a:lnTo>
                <a:lnTo>
                  <a:pt x="729" y="1112"/>
                </a:lnTo>
                <a:lnTo>
                  <a:pt x="908" y="1112"/>
                </a:lnTo>
                <a:lnTo>
                  <a:pt x="912" y="1111"/>
                </a:lnTo>
                <a:lnTo>
                  <a:pt x="916" y="1110"/>
                </a:lnTo>
                <a:lnTo>
                  <a:pt x="921" y="1109"/>
                </a:lnTo>
                <a:lnTo>
                  <a:pt x="934" y="1104"/>
                </a:lnTo>
                <a:lnTo>
                  <a:pt x="946" y="1096"/>
                </a:lnTo>
                <a:lnTo>
                  <a:pt x="954" y="1085"/>
                </a:lnTo>
                <a:lnTo>
                  <a:pt x="960" y="1072"/>
                </a:lnTo>
                <a:lnTo>
                  <a:pt x="962" y="1067"/>
                </a:lnTo>
                <a:lnTo>
                  <a:pt x="963" y="1063"/>
                </a:lnTo>
                <a:lnTo>
                  <a:pt x="963" y="1057"/>
                </a:lnTo>
                <a:lnTo>
                  <a:pt x="963" y="947"/>
                </a:lnTo>
                <a:lnTo>
                  <a:pt x="1073" y="947"/>
                </a:lnTo>
                <a:lnTo>
                  <a:pt x="1090" y="945"/>
                </a:lnTo>
                <a:lnTo>
                  <a:pt x="1106" y="936"/>
                </a:lnTo>
                <a:lnTo>
                  <a:pt x="1117" y="925"/>
                </a:lnTo>
                <a:lnTo>
                  <a:pt x="1125" y="910"/>
                </a:lnTo>
                <a:lnTo>
                  <a:pt x="1128" y="892"/>
                </a:lnTo>
                <a:lnTo>
                  <a:pt x="1128" y="713"/>
                </a:lnTo>
                <a:lnTo>
                  <a:pt x="1125" y="696"/>
                </a:lnTo>
                <a:lnTo>
                  <a:pt x="1117" y="681"/>
                </a:lnTo>
                <a:lnTo>
                  <a:pt x="1106" y="669"/>
                </a:lnTo>
                <a:lnTo>
                  <a:pt x="1090" y="661"/>
                </a:lnTo>
                <a:lnTo>
                  <a:pt x="1073" y="659"/>
                </a:lnTo>
                <a:lnTo>
                  <a:pt x="963" y="659"/>
                </a:lnTo>
                <a:lnTo>
                  <a:pt x="963" y="548"/>
                </a:lnTo>
                <a:lnTo>
                  <a:pt x="961" y="530"/>
                </a:lnTo>
                <a:lnTo>
                  <a:pt x="952" y="516"/>
                </a:lnTo>
                <a:lnTo>
                  <a:pt x="941" y="504"/>
                </a:lnTo>
                <a:lnTo>
                  <a:pt x="926" y="497"/>
                </a:lnTo>
                <a:lnTo>
                  <a:pt x="908" y="494"/>
                </a:lnTo>
                <a:lnTo>
                  <a:pt x="729" y="494"/>
                </a:lnTo>
                <a:close/>
                <a:moveTo>
                  <a:pt x="2659" y="485"/>
                </a:moveTo>
                <a:lnTo>
                  <a:pt x="2636" y="487"/>
                </a:lnTo>
                <a:lnTo>
                  <a:pt x="2613" y="496"/>
                </a:lnTo>
                <a:lnTo>
                  <a:pt x="2595" y="507"/>
                </a:lnTo>
                <a:lnTo>
                  <a:pt x="2578" y="524"/>
                </a:lnTo>
                <a:lnTo>
                  <a:pt x="2566" y="543"/>
                </a:lnTo>
                <a:lnTo>
                  <a:pt x="2558" y="565"/>
                </a:lnTo>
                <a:lnTo>
                  <a:pt x="2556" y="589"/>
                </a:lnTo>
                <a:lnTo>
                  <a:pt x="2558" y="612"/>
                </a:lnTo>
                <a:lnTo>
                  <a:pt x="2566" y="635"/>
                </a:lnTo>
                <a:lnTo>
                  <a:pt x="2578" y="653"/>
                </a:lnTo>
                <a:lnTo>
                  <a:pt x="2595" y="670"/>
                </a:lnTo>
                <a:lnTo>
                  <a:pt x="2613" y="682"/>
                </a:lnTo>
                <a:lnTo>
                  <a:pt x="2636" y="690"/>
                </a:lnTo>
                <a:lnTo>
                  <a:pt x="2659" y="692"/>
                </a:lnTo>
                <a:lnTo>
                  <a:pt x="2679" y="690"/>
                </a:lnTo>
                <a:lnTo>
                  <a:pt x="2697" y="685"/>
                </a:lnTo>
                <a:lnTo>
                  <a:pt x="2719" y="673"/>
                </a:lnTo>
                <a:lnTo>
                  <a:pt x="2737" y="658"/>
                </a:lnTo>
                <a:lnTo>
                  <a:pt x="2751" y="638"/>
                </a:lnTo>
                <a:lnTo>
                  <a:pt x="2760" y="615"/>
                </a:lnTo>
                <a:lnTo>
                  <a:pt x="2763" y="589"/>
                </a:lnTo>
                <a:lnTo>
                  <a:pt x="2760" y="563"/>
                </a:lnTo>
                <a:lnTo>
                  <a:pt x="2751" y="540"/>
                </a:lnTo>
                <a:lnTo>
                  <a:pt x="2737" y="520"/>
                </a:lnTo>
                <a:lnTo>
                  <a:pt x="2719" y="504"/>
                </a:lnTo>
                <a:lnTo>
                  <a:pt x="2697" y="493"/>
                </a:lnTo>
                <a:lnTo>
                  <a:pt x="2679" y="487"/>
                </a:lnTo>
                <a:lnTo>
                  <a:pt x="2659" y="485"/>
                </a:lnTo>
                <a:close/>
                <a:moveTo>
                  <a:pt x="899" y="0"/>
                </a:moveTo>
                <a:lnTo>
                  <a:pt x="899" y="0"/>
                </a:lnTo>
                <a:lnTo>
                  <a:pt x="942" y="2"/>
                </a:lnTo>
                <a:lnTo>
                  <a:pt x="984" y="8"/>
                </a:lnTo>
                <a:lnTo>
                  <a:pt x="1027" y="17"/>
                </a:lnTo>
                <a:lnTo>
                  <a:pt x="1069" y="30"/>
                </a:lnTo>
                <a:lnTo>
                  <a:pt x="1111" y="47"/>
                </a:lnTo>
                <a:lnTo>
                  <a:pt x="1152" y="66"/>
                </a:lnTo>
                <a:lnTo>
                  <a:pt x="1200" y="91"/>
                </a:lnTo>
                <a:lnTo>
                  <a:pt x="1246" y="119"/>
                </a:lnTo>
                <a:lnTo>
                  <a:pt x="1288" y="152"/>
                </a:lnTo>
                <a:lnTo>
                  <a:pt x="1326" y="187"/>
                </a:lnTo>
                <a:lnTo>
                  <a:pt x="1359" y="225"/>
                </a:lnTo>
                <a:lnTo>
                  <a:pt x="2104" y="225"/>
                </a:lnTo>
                <a:lnTo>
                  <a:pt x="2138" y="187"/>
                </a:lnTo>
                <a:lnTo>
                  <a:pt x="2176" y="152"/>
                </a:lnTo>
                <a:lnTo>
                  <a:pt x="2218" y="119"/>
                </a:lnTo>
                <a:lnTo>
                  <a:pt x="2262" y="91"/>
                </a:lnTo>
                <a:lnTo>
                  <a:pt x="2310" y="66"/>
                </a:lnTo>
                <a:lnTo>
                  <a:pt x="2353" y="47"/>
                </a:lnTo>
                <a:lnTo>
                  <a:pt x="2395" y="30"/>
                </a:lnTo>
                <a:lnTo>
                  <a:pt x="2437" y="17"/>
                </a:lnTo>
                <a:lnTo>
                  <a:pt x="2479" y="8"/>
                </a:lnTo>
                <a:lnTo>
                  <a:pt x="2522" y="2"/>
                </a:lnTo>
                <a:lnTo>
                  <a:pt x="2565" y="0"/>
                </a:lnTo>
                <a:lnTo>
                  <a:pt x="2565" y="0"/>
                </a:lnTo>
                <a:lnTo>
                  <a:pt x="2607" y="2"/>
                </a:lnTo>
                <a:lnTo>
                  <a:pt x="2650" y="10"/>
                </a:lnTo>
                <a:lnTo>
                  <a:pt x="2693" y="21"/>
                </a:lnTo>
                <a:lnTo>
                  <a:pt x="2737" y="37"/>
                </a:lnTo>
                <a:lnTo>
                  <a:pt x="2780" y="59"/>
                </a:lnTo>
                <a:lnTo>
                  <a:pt x="2823" y="87"/>
                </a:lnTo>
                <a:lnTo>
                  <a:pt x="2866" y="120"/>
                </a:lnTo>
                <a:lnTo>
                  <a:pt x="2909" y="159"/>
                </a:lnTo>
                <a:lnTo>
                  <a:pt x="2952" y="205"/>
                </a:lnTo>
                <a:lnTo>
                  <a:pt x="2994" y="257"/>
                </a:lnTo>
                <a:lnTo>
                  <a:pt x="3037" y="317"/>
                </a:lnTo>
                <a:lnTo>
                  <a:pt x="3080" y="383"/>
                </a:lnTo>
                <a:lnTo>
                  <a:pt x="3122" y="457"/>
                </a:lnTo>
                <a:lnTo>
                  <a:pt x="3163" y="538"/>
                </a:lnTo>
                <a:lnTo>
                  <a:pt x="3191" y="598"/>
                </a:lnTo>
                <a:lnTo>
                  <a:pt x="3218" y="660"/>
                </a:lnTo>
                <a:lnTo>
                  <a:pt x="3245" y="723"/>
                </a:lnTo>
                <a:lnTo>
                  <a:pt x="3270" y="788"/>
                </a:lnTo>
                <a:lnTo>
                  <a:pt x="3294" y="854"/>
                </a:lnTo>
                <a:lnTo>
                  <a:pt x="3316" y="921"/>
                </a:lnTo>
                <a:lnTo>
                  <a:pt x="3338" y="989"/>
                </a:lnTo>
                <a:lnTo>
                  <a:pt x="3358" y="1057"/>
                </a:lnTo>
                <a:lnTo>
                  <a:pt x="3376" y="1126"/>
                </a:lnTo>
                <a:lnTo>
                  <a:pt x="3393" y="1194"/>
                </a:lnTo>
                <a:lnTo>
                  <a:pt x="3409" y="1261"/>
                </a:lnTo>
                <a:lnTo>
                  <a:pt x="3423" y="1329"/>
                </a:lnTo>
                <a:lnTo>
                  <a:pt x="3434" y="1395"/>
                </a:lnTo>
                <a:lnTo>
                  <a:pt x="3444" y="1460"/>
                </a:lnTo>
                <a:lnTo>
                  <a:pt x="3452" y="1524"/>
                </a:lnTo>
                <a:lnTo>
                  <a:pt x="3457" y="1586"/>
                </a:lnTo>
                <a:lnTo>
                  <a:pt x="3461" y="1646"/>
                </a:lnTo>
                <a:lnTo>
                  <a:pt x="3463" y="1704"/>
                </a:lnTo>
                <a:lnTo>
                  <a:pt x="3463" y="1760"/>
                </a:lnTo>
                <a:lnTo>
                  <a:pt x="3459" y="1812"/>
                </a:lnTo>
                <a:lnTo>
                  <a:pt x="3454" y="1862"/>
                </a:lnTo>
                <a:lnTo>
                  <a:pt x="3447" y="1909"/>
                </a:lnTo>
                <a:lnTo>
                  <a:pt x="3436" y="1952"/>
                </a:lnTo>
                <a:lnTo>
                  <a:pt x="3424" y="1991"/>
                </a:lnTo>
                <a:lnTo>
                  <a:pt x="3408" y="2027"/>
                </a:lnTo>
                <a:lnTo>
                  <a:pt x="3389" y="2058"/>
                </a:lnTo>
                <a:lnTo>
                  <a:pt x="3368" y="2084"/>
                </a:lnTo>
                <a:lnTo>
                  <a:pt x="3344" y="2106"/>
                </a:lnTo>
                <a:lnTo>
                  <a:pt x="3316" y="2123"/>
                </a:lnTo>
                <a:lnTo>
                  <a:pt x="3289" y="2133"/>
                </a:lnTo>
                <a:lnTo>
                  <a:pt x="3259" y="2138"/>
                </a:lnTo>
                <a:lnTo>
                  <a:pt x="3228" y="2138"/>
                </a:lnTo>
                <a:lnTo>
                  <a:pt x="3193" y="2134"/>
                </a:lnTo>
                <a:lnTo>
                  <a:pt x="3157" y="2125"/>
                </a:lnTo>
                <a:lnTo>
                  <a:pt x="3121" y="2112"/>
                </a:lnTo>
                <a:lnTo>
                  <a:pt x="3082" y="2094"/>
                </a:lnTo>
                <a:lnTo>
                  <a:pt x="3041" y="2073"/>
                </a:lnTo>
                <a:lnTo>
                  <a:pt x="2999" y="2048"/>
                </a:lnTo>
                <a:lnTo>
                  <a:pt x="2955" y="2020"/>
                </a:lnTo>
                <a:lnTo>
                  <a:pt x="2912" y="1987"/>
                </a:lnTo>
                <a:lnTo>
                  <a:pt x="2867" y="1951"/>
                </a:lnTo>
                <a:lnTo>
                  <a:pt x="2822" y="1912"/>
                </a:lnTo>
                <a:lnTo>
                  <a:pt x="2775" y="1870"/>
                </a:lnTo>
                <a:lnTo>
                  <a:pt x="2728" y="1826"/>
                </a:lnTo>
                <a:lnTo>
                  <a:pt x="2682" y="1779"/>
                </a:lnTo>
                <a:lnTo>
                  <a:pt x="2635" y="1728"/>
                </a:lnTo>
                <a:lnTo>
                  <a:pt x="2587" y="1677"/>
                </a:lnTo>
                <a:lnTo>
                  <a:pt x="2562" y="1717"/>
                </a:lnTo>
                <a:lnTo>
                  <a:pt x="2534" y="1755"/>
                </a:lnTo>
                <a:lnTo>
                  <a:pt x="2501" y="1788"/>
                </a:lnTo>
                <a:lnTo>
                  <a:pt x="2465" y="1819"/>
                </a:lnTo>
                <a:lnTo>
                  <a:pt x="2425" y="1845"/>
                </a:lnTo>
                <a:lnTo>
                  <a:pt x="2383" y="1867"/>
                </a:lnTo>
                <a:lnTo>
                  <a:pt x="2339" y="1885"/>
                </a:lnTo>
                <a:lnTo>
                  <a:pt x="2293" y="1899"/>
                </a:lnTo>
                <a:lnTo>
                  <a:pt x="2244" y="1907"/>
                </a:lnTo>
                <a:lnTo>
                  <a:pt x="2194" y="1909"/>
                </a:lnTo>
                <a:lnTo>
                  <a:pt x="2140" y="1906"/>
                </a:lnTo>
                <a:lnTo>
                  <a:pt x="2087" y="1897"/>
                </a:lnTo>
                <a:lnTo>
                  <a:pt x="2038" y="1882"/>
                </a:lnTo>
                <a:lnTo>
                  <a:pt x="1991" y="1861"/>
                </a:lnTo>
                <a:lnTo>
                  <a:pt x="1946" y="1836"/>
                </a:lnTo>
                <a:lnTo>
                  <a:pt x="1906" y="1805"/>
                </a:lnTo>
                <a:lnTo>
                  <a:pt x="1870" y="1770"/>
                </a:lnTo>
                <a:lnTo>
                  <a:pt x="1836" y="1733"/>
                </a:lnTo>
                <a:lnTo>
                  <a:pt x="1808" y="1690"/>
                </a:lnTo>
                <a:lnTo>
                  <a:pt x="1784" y="1645"/>
                </a:lnTo>
                <a:lnTo>
                  <a:pt x="1765" y="1597"/>
                </a:lnTo>
                <a:lnTo>
                  <a:pt x="1753" y="1546"/>
                </a:lnTo>
                <a:lnTo>
                  <a:pt x="1710" y="1546"/>
                </a:lnTo>
                <a:lnTo>
                  <a:pt x="1697" y="1597"/>
                </a:lnTo>
                <a:lnTo>
                  <a:pt x="1679" y="1645"/>
                </a:lnTo>
                <a:lnTo>
                  <a:pt x="1655" y="1690"/>
                </a:lnTo>
                <a:lnTo>
                  <a:pt x="1627" y="1733"/>
                </a:lnTo>
                <a:lnTo>
                  <a:pt x="1594" y="1770"/>
                </a:lnTo>
                <a:lnTo>
                  <a:pt x="1557" y="1805"/>
                </a:lnTo>
                <a:lnTo>
                  <a:pt x="1516" y="1836"/>
                </a:lnTo>
                <a:lnTo>
                  <a:pt x="1472" y="1861"/>
                </a:lnTo>
                <a:lnTo>
                  <a:pt x="1425" y="1882"/>
                </a:lnTo>
                <a:lnTo>
                  <a:pt x="1375" y="1897"/>
                </a:lnTo>
                <a:lnTo>
                  <a:pt x="1324" y="1906"/>
                </a:lnTo>
                <a:lnTo>
                  <a:pt x="1270" y="1909"/>
                </a:lnTo>
                <a:lnTo>
                  <a:pt x="1219" y="1907"/>
                </a:lnTo>
                <a:lnTo>
                  <a:pt x="1170" y="1899"/>
                </a:lnTo>
                <a:lnTo>
                  <a:pt x="1124" y="1885"/>
                </a:lnTo>
                <a:lnTo>
                  <a:pt x="1078" y="1867"/>
                </a:lnTo>
                <a:lnTo>
                  <a:pt x="1036" y="1845"/>
                </a:lnTo>
                <a:lnTo>
                  <a:pt x="997" y="1818"/>
                </a:lnTo>
                <a:lnTo>
                  <a:pt x="962" y="1787"/>
                </a:lnTo>
                <a:lnTo>
                  <a:pt x="929" y="1753"/>
                </a:lnTo>
                <a:lnTo>
                  <a:pt x="900" y="1716"/>
                </a:lnTo>
                <a:lnTo>
                  <a:pt x="874" y="1675"/>
                </a:lnTo>
                <a:lnTo>
                  <a:pt x="830" y="1726"/>
                </a:lnTo>
                <a:lnTo>
                  <a:pt x="786" y="1775"/>
                </a:lnTo>
                <a:lnTo>
                  <a:pt x="741" y="1822"/>
                </a:lnTo>
                <a:lnTo>
                  <a:pt x="695" y="1867"/>
                </a:lnTo>
                <a:lnTo>
                  <a:pt x="650" y="1909"/>
                </a:lnTo>
                <a:lnTo>
                  <a:pt x="606" y="1948"/>
                </a:lnTo>
                <a:lnTo>
                  <a:pt x="562" y="1984"/>
                </a:lnTo>
                <a:lnTo>
                  <a:pt x="518" y="2018"/>
                </a:lnTo>
                <a:lnTo>
                  <a:pt x="476" y="2047"/>
                </a:lnTo>
                <a:lnTo>
                  <a:pt x="433" y="2073"/>
                </a:lnTo>
                <a:lnTo>
                  <a:pt x="391" y="2095"/>
                </a:lnTo>
                <a:lnTo>
                  <a:pt x="352" y="2113"/>
                </a:lnTo>
                <a:lnTo>
                  <a:pt x="314" y="2127"/>
                </a:lnTo>
                <a:lnTo>
                  <a:pt x="277" y="2135"/>
                </a:lnTo>
                <a:lnTo>
                  <a:pt x="241" y="2140"/>
                </a:lnTo>
                <a:lnTo>
                  <a:pt x="207" y="2140"/>
                </a:lnTo>
                <a:lnTo>
                  <a:pt x="176" y="2133"/>
                </a:lnTo>
                <a:lnTo>
                  <a:pt x="146" y="2123"/>
                </a:lnTo>
                <a:lnTo>
                  <a:pt x="119" y="2106"/>
                </a:lnTo>
                <a:lnTo>
                  <a:pt x="95" y="2084"/>
                </a:lnTo>
                <a:lnTo>
                  <a:pt x="74" y="2058"/>
                </a:lnTo>
                <a:lnTo>
                  <a:pt x="56" y="2027"/>
                </a:lnTo>
                <a:lnTo>
                  <a:pt x="40" y="1991"/>
                </a:lnTo>
                <a:lnTo>
                  <a:pt x="27" y="1952"/>
                </a:lnTo>
                <a:lnTo>
                  <a:pt x="17" y="1909"/>
                </a:lnTo>
                <a:lnTo>
                  <a:pt x="8" y="1862"/>
                </a:lnTo>
                <a:lnTo>
                  <a:pt x="3" y="1812"/>
                </a:lnTo>
                <a:lnTo>
                  <a:pt x="1" y="1760"/>
                </a:lnTo>
                <a:lnTo>
                  <a:pt x="0" y="1704"/>
                </a:lnTo>
                <a:lnTo>
                  <a:pt x="2" y="1646"/>
                </a:lnTo>
                <a:lnTo>
                  <a:pt x="5" y="1586"/>
                </a:lnTo>
                <a:lnTo>
                  <a:pt x="12" y="1524"/>
                </a:lnTo>
                <a:lnTo>
                  <a:pt x="19" y="1460"/>
                </a:lnTo>
                <a:lnTo>
                  <a:pt x="29" y="1395"/>
                </a:lnTo>
                <a:lnTo>
                  <a:pt x="41" y="1329"/>
                </a:lnTo>
                <a:lnTo>
                  <a:pt x="55" y="1261"/>
                </a:lnTo>
                <a:lnTo>
                  <a:pt x="69" y="1194"/>
                </a:lnTo>
                <a:lnTo>
                  <a:pt x="86" y="1126"/>
                </a:lnTo>
                <a:lnTo>
                  <a:pt x="105" y="1057"/>
                </a:lnTo>
                <a:lnTo>
                  <a:pt x="125" y="989"/>
                </a:lnTo>
                <a:lnTo>
                  <a:pt x="146" y="921"/>
                </a:lnTo>
                <a:lnTo>
                  <a:pt x="169" y="854"/>
                </a:lnTo>
                <a:lnTo>
                  <a:pt x="193" y="788"/>
                </a:lnTo>
                <a:lnTo>
                  <a:pt x="218" y="723"/>
                </a:lnTo>
                <a:lnTo>
                  <a:pt x="244" y="660"/>
                </a:lnTo>
                <a:lnTo>
                  <a:pt x="271" y="598"/>
                </a:lnTo>
                <a:lnTo>
                  <a:pt x="300" y="538"/>
                </a:lnTo>
                <a:lnTo>
                  <a:pt x="342" y="457"/>
                </a:lnTo>
                <a:lnTo>
                  <a:pt x="384" y="383"/>
                </a:lnTo>
                <a:lnTo>
                  <a:pt x="426" y="317"/>
                </a:lnTo>
                <a:lnTo>
                  <a:pt x="468" y="257"/>
                </a:lnTo>
                <a:lnTo>
                  <a:pt x="511" y="205"/>
                </a:lnTo>
                <a:lnTo>
                  <a:pt x="554" y="159"/>
                </a:lnTo>
                <a:lnTo>
                  <a:pt x="598" y="120"/>
                </a:lnTo>
                <a:lnTo>
                  <a:pt x="640" y="87"/>
                </a:lnTo>
                <a:lnTo>
                  <a:pt x="683" y="59"/>
                </a:lnTo>
                <a:lnTo>
                  <a:pt x="726" y="37"/>
                </a:lnTo>
                <a:lnTo>
                  <a:pt x="769" y="21"/>
                </a:lnTo>
                <a:lnTo>
                  <a:pt x="812" y="10"/>
                </a:lnTo>
                <a:lnTo>
                  <a:pt x="855" y="2"/>
                </a:lnTo>
                <a:lnTo>
                  <a:pt x="899"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34" name="Google Shape;934;p23"/>
          <p:cNvSpPr txBox="1"/>
          <p:nvPr>
            <p:ph type="title"/>
          </p:nvPr>
        </p:nvSpPr>
        <p:spPr>
          <a:xfrm>
            <a:off x="609918" y="134223"/>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935" name="Google Shape;935;p23"/>
          <p:cNvSpPr txBox="1"/>
          <p:nvPr>
            <p:ph idx="12" type="sldNum"/>
          </p:nvPr>
        </p:nvSpPr>
        <p:spPr>
          <a:xfrm>
            <a:off x="11180383" y="6219827"/>
            <a:ext cx="431514" cy="501649"/>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936" name="Google Shape;936;p23"/>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1" name="Shape 941"/>
        <p:cNvGrpSpPr/>
        <p:nvPr/>
      </p:nvGrpSpPr>
      <p:grpSpPr>
        <a:xfrm>
          <a:off x="0" y="0"/>
          <a:ext cx="0" cy="0"/>
          <a:chOff x="0" y="0"/>
          <a:chExt cx="0" cy="0"/>
        </a:xfrm>
      </p:grpSpPr>
      <p:sp>
        <p:nvSpPr>
          <p:cNvPr id="942" name="Google Shape;942;p24"/>
          <p:cNvSpPr/>
          <p:nvPr/>
        </p:nvSpPr>
        <p:spPr>
          <a:xfrm>
            <a:off x="4818348" y="1997503"/>
            <a:ext cx="1280827" cy="1282889"/>
          </a:xfrm>
          <a:prstGeom prst="rect">
            <a:avLst/>
          </a:prstGeom>
          <a:solidFill>
            <a:srgbClr val="FF534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43" name="Google Shape;943;p24"/>
          <p:cNvSpPr/>
          <p:nvPr/>
        </p:nvSpPr>
        <p:spPr>
          <a:xfrm>
            <a:off x="6099175" y="1997503"/>
            <a:ext cx="1280827" cy="1282889"/>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44" name="Google Shape;944;p24"/>
          <p:cNvSpPr/>
          <p:nvPr/>
        </p:nvSpPr>
        <p:spPr>
          <a:xfrm>
            <a:off x="4818348" y="3280392"/>
            <a:ext cx="1280827" cy="128288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45" name="Google Shape;945;p24"/>
          <p:cNvSpPr/>
          <p:nvPr/>
        </p:nvSpPr>
        <p:spPr>
          <a:xfrm>
            <a:off x="6099175" y="3280392"/>
            <a:ext cx="1280827" cy="128288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46" name="Google Shape;946;p24"/>
          <p:cNvSpPr/>
          <p:nvPr/>
        </p:nvSpPr>
        <p:spPr>
          <a:xfrm rot="-5400000">
            <a:off x="4612601" y="510928"/>
            <a:ext cx="1692322" cy="1280827"/>
          </a:xfrm>
          <a:prstGeom prst="homePlate">
            <a:avLst>
              <a:gd fmla="val 36141"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47" name="Google Shape;947;p24"/>
          <p:cNvSpPr/>
          <p:nvPr/>
        </p:nvSpPr>
        <p:spPr>
          <a:xfrm>
            <a:off x="7380002" y="1998866"/>
            <a:ext cx="1693203" cy="1280160"/>
          </a:xfrm>
          <a:prstGeom prst="homePlate">
            <a:avLst>
              <a:gd fmla="val 36141" name="adj"/>
            </a:avLst>
          </a:prstGeom>
          <a:solidFill>
            <a:srgbClr val="7B7B7B"/>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48" name="Google Shape;948;p24"/>
          <p:cNvSpPr/>
          <p:nvPr/>
        </p:nvSpPr>
        <p:spPr>
          <a:xfrm rot="5400000">
            <a:off x="5893427" y="4767663"/>
            <a:ext cx="1692322" cy="1280827"/>
          </a:xfrm>
          <a:prstGeom prst="homePlate">
            <a:avLst>
              <a:gd fmla="val 36141"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949" name="Google Shape;949;p24"/>
          <p:cNvSpPr/>
          <p:nvPr/>
        </p:nvSpPr>
        <p:spPr>
          <a:xfrm rot="10800000">
            <a:off x="3125145" y="3281755"/>
            <a:ext cx="1693203" cy="1280160"/>
          </a:xfrm>
          <a:prstGeom prst="homePlate">
            <a:avLst>
              <a:gd fmla="val 36141" name="adj"/>
            </a:avLst>
          </a:prstGeom>
          <a:solidFill>
            <a:srgbClr val="2F549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pic>
        <p:nvPicPr>
          <p:cNvPr id="950" name="Google Shape;950;p24"/>
          <p:cNvPicPr preferRelativeResize="0"/>
          <p:nvPr/>
        </p:nvPicPr>
        <p:blipFill rotWithShape="1">
          <a:blip r:embed="rId3">
            <a:alphaModFix/>
          </a:blip>
          <a:srcRect b="62941" l="0" r="0" t="0"/>
          <a:stretch/>
        </p:blipFill>
        <p:spPr>
          <a:xfrm>
            <a:off x="6099176" y="4563280"/>
            <a:ext cx="1280827" cy="214270"/>
          </a:xfrm>
          <a:prstGeom prst="rect">
            <a:avLst/>
          </a:prstGeom>
          <a:noFill/>
          <a:ln>
            <a:noFill/>
          </a:ln>
        </p:spPr>
      </p:pic>
      <p:pic>
        <p:nvPicPr>
          <p:cNvPr id="951" name="Google Shape;951;p24"/>
          <p:cNvPicPr preferRelativeResize="0"/>
          <p:nvPr/>
        </p:nvPicPr>
        <p:blipFill rotWithShape="1">
          <a:blip r:embed="rId3">
            <a:alphaModFix/>
          </a:blip>
          <a:srcRect b="62941" l="0" r="0" t="0"/>
          <a:stretch/>
        </p:blipFill>
        <p:spPr>
          <a:xfrm rot="5400000">
            <a:off x="4071078" y="3811915"/>
            <a:ext cx="1280160" cy="214382"/>
          </a:xfrm>
          <a:prstGeom prst="rect">
            <a:avLst/>
          </a:prstGeom>
          <a:noFill/>
          <a:ln>
            <a:noFill/>
          </a:ln>
        </p:spPr>
      </p:pic>
      <p:pic>
        <p:nvPicPr>
          <p:cNvPr id="952" name="Google Shape;952;p24"/>
          <p:cNvPicPr preferRelativeResize="0"/>
          <p:nvPr/>
        </p:nvPicPr>
        <p:blipFill rotWithShape="1">
          <a:blip r:embed="rId3">
            <a:alphaModFix/>
          </a:blip>
          <a:srcRect b="62941" l="0" r="0" t="0"/>
          <a:stretch/>
        </p:blipFill>
        <p:spPr>
          <a:xfrm rot="-5400000">
            <a:off x="6847112" y="2530391"/>
            <a:ext cx="1280160" cy="214382"/>
          </a:xfrm>
          <a:prstGeom prst="rect">
            <a:avLst/>
          </a:prstGeom>
          <a:noFill/>
          <a:ln>
            <a:noFill/>
          </a:ln>
        </p:spPr>
      </p:pic>
      <p:pic>
        <p:nvPicPr>
          <p:cNvPr id="953" name="Google Shape;953;p24"/>
          <p:cNvPicPr preferRelativeResize="0"/>
          <p:nvPr/>
        </p:nvPicPr>
        <p:blipFill rotWithShape="1">
          <a:blip r:embed="rId3">
            <a:alphaModFix/>
          </a:blip>
          <a:srcRect b="62941" l="0" r="0" t="0"/>
          <a:stretch/>
        </p:blipFill>
        <p:spPr>
          <a:xfrm rot="10800000">
            <a:off x="4818347" y="1781868"/>
            <a:ext cx="1280827" cy="214270"/>
          </a:xfrm>
          <a:prstGeom prst="rect">
            <a:avLst/>
          </a:prstGeom>
          <a:noFill/>
          <a:ln>
            <a:noFill/>
          </a:ln>
        </p:spPr>
      </p:pic>
      <p:sp>
        <p:nvSpPr>
          <p:cNvPr id="954" name="Google Shape;954;p24"/>
          <p:cNvSpPr txBox="1"/>
          <p:nvPr/>
        </p:nvSpPr>
        <p:spPr>
          <a:xfrm>
            <a:off x="4818347" y="806249"/>
            <a:ext cx="1280828"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chemeClr val="lt1"/>
                </a:solidFill>
                <a:latin typeface="Arial"/>
                <a:ea typeface="Arial"/>
                <a:cs typeface="Arial"/>
                <a:sym typeface="Arial"/>
              </a:rPr>
              <a:t>01</a:t>
            </a:r>
            <a:endParaRPr b="0" i="0" sz="1400" u="none" cap="none" strike="noStrike">
              <a:solidFill>
                <a:srgbClr val="000000"/>
              </a:solidFill>
              <a:latin typeface="Arial"/>
              <a:ea typeface="Arial"/>
              <a:cs typeface="Arial"/>
              <a:sym typeface="Arial"/>
            </a:endParaRPr>
          </a:p>
        </p:txBody>
      </p:sp>
      <p:sp>
        <p:nvSpPr>
          <p:cNvPr id="955" name="Google Shape;955;p24"/>
          <p:cNvSpPr txBox="1"/>
          <p:nvPr/>
        </p:nvSpPr>
        <p:spPr>
          <a:xfrm>
            <a:off x="7487192" y="2129750"/>
            <a:ext cx="1280828"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chemeClr val="lt1"/>
                </a:solidFill>
                <a:latin typeface="Arial"/>
                <a:ea typeface="Arial"/>
                <a:cs typeface="Arial"/>
                <a:sym typeface="Arial"/>
              </a:rPr>
              <a:t>02</a:t>
            </a:r>
            <a:endParaRPr b="0" i="0" sz="1400" u="none" cap="none" strike="noStrike">
              <a:solidFill>
                <a:srgbClr val="000000"/>
              </a:solidFill>
              <a:latin typeface="Arial"/>
              <a:ea typeface="Arial"/>
              <a:cs typeface="Arial"/>
              <a:sym typeface="Arial"/>
            </a:endParaRPr>
          </a:p>
        </p:txBody>
      </p:sp>
      <p:sp>
        <p:nvSpPr>
          <p:cNvPr id="956" name="Google Shape;956;p24"/>
          <p:cNvSpPr txBox="1"/>
          <p:nvPr/>
        </p:nvSpPr>
        <p:spPr>
          <a:xfrm>
            <a:off x="6099174" y="4774687"/>
            <a:ext cx="1280828"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chemeClr val="lt1"/>
                </a:solidFill>
                <a:latin typeface="Arial"/>
                <a:ea typeface="Arial"/>
                <a:cs typeface="Arial"/>
                <a:sym typeface="Arial"/>
              </a:rPr>
              <a:t>03</a:t>
            </a:r>
            <a:endParaRPr b="0" i="0" sz="1400" u="none" cap="none" strike="noStrike">
              <a:solidFill>
                <a:srgbClr val="000000"/>
              </a:solidFill>
              <a:latin typeface="Arial"/>
              <a:ea typeface="Arial"/>
              <a:cs typeface="Arial"/>
              <a:sym typeface="Arial"/>
            </a:endParaRPr>
          </a:p>
        </p:txBody>
      </p:sp>
      <p:sp>
        <p:nvSpPr>
          <p:cNvPr id="957" name="Google Shape;957;p24"/>
          <p:cNvSpPr txBox="1"/>
          <p:nvPr/>
        </p:nvSpPr>
        <p:spPr>
          <a:xfrm>
            <a:off x="3438523" y="3411274"/>
            <a:ext cx="1280828"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chemeClr val="lt1"/>
                </a:solidFill>
                <a:latin typeface="Arial"/>
                <a:ea typeface="Arial"/>
                <a:cs typeface="Arial"/>
                <a:sym typeface="Arial"/>
              </a:rPr>
              <a:t>04</a:t>
            </a:r>
            <a:endParaRPr b="0" i="0" sz="1400" u="none" cap="none" strike="noStrike">
              <a:solidFill>
                <a:srgbClr val="000000"/>
              </a:solidFill>
              <a:latin typeface="Arial"/>
              <a:ea typeface="Arial"/>
              <a:cs typeface="Arial"/>
              <a:sym typeface="Arial"/>
            </a:endParaRPr>
          </a:p>
        </p:txBody>
      </p:sp>
      <p:sp>
        <p:nvSpPr>
          <p:cNvPr id="958" name="Google Shape;958;p24"/>
          <p:cNvSpPr/>
          <p:nvPr/>
        </p:nvSpPr>
        <p:spPr>
          <a:xfrm>
            <a:off x="6321366" y="837772"/>
            <a:ext cx="3612477" cy="952614"/>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rgbClr val="595959"/>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959" name="Google Shape;959;p24"/>
          <p:cNvSpPr/>
          <p:nvPr/>
        </p:nvSpPr>
        <p:spPr>
          <a:xfrm>
            <a:off x="7792379" y="3606572"/>
            <a:ext cx="3612477" cy="952614"/>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rgbClr val="595959"/>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960" name="Google Shape;960;p24"/>
          <p:cNvSpPr/>
          <p:nvPr/>
        </p:nvSpPr>
        <p:spPr>
          <a:xfrm>
            <a:off x="1961288" y="4806210"/>
            <a:ext cx="3612477" cy="952614"/>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rgbClr val="595959"/>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961" name="Google Shape;961;p24"/>
          <p:cNvSpPr/>
          <p:nvPr/>
        </p:nvSpPr>
        <p:spPr>
          <a:xfrm>
            <a:off x="833052" y="1889003"/>
            <a:ext cx="3612477" cy="952614"/>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rgbClr val="595959"/>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962" name="Google Shape;962;p24"/>
          <p:cNvSpPr/>
          <p:nvPr/>
        </p:nvSpPr>
        <p:spPr>
          <a:xfrm>
            <a:off x="5135889" y="3578143"/>
            <a:ext cx="668686" cy="687387"/>
          </a:xfrm>
          <a:custGeom>
            <a:rect b="b" l="l" r="r" t="t"/>
            <a:pathLst>
              <a:path extrusionOk="0" h="3464" w="3366">
                <a:moveTo>
                  <a:pt x="1323" y="1647"/>
                </a:moveTo>
                <a:lnTo>
                  <a:pt x="1078" y="2244"/>
                </a:lnTo>
                <a:lnTo>
                  <a:pt x="1207" y="2372"/>
                </a:lnTo>
                <a:lnTo>
                  <a:pt x="1804" y="2131"/>
                </a:lnTo>
                <a:lnTo>
                  <a:pt x="1323" y="1647"/>
                </a:lnTo>
                <a:close/>
                <a:moveTo>
                  <a:pt x="1741" y="452"/>
                </a:moveTo>
                <a:lnTo>
                  <a:pt x="1741" y="927"/>
                </a:lnTo>
                <a:lnTo>
                  <a:pt x="1878" y="927"/>
                </a:lnTo>
                <a:lnTo>
                  <a:pt x="2041" y="763"/>
                </a:lnTo>
                <a:lnTo>
                  <a:pt x="1741" y="452"/>
                </a:lnTo>
                <a:close/>
                <a:moveTo>
                  <a:pt x="281" y="281"/>
                </a:moveTo>
                <a:lnTo>
                  <a:pt x="281" y="3183"/>
                </a:lnTo>
                <a:lnTo>
                  <a:pt x="2387" y="3183"/>
                </a:lnTo>
                <a:lnTo>
                  <a:pt x="2387" y="1716"/>
                </a:lnTo>
                <a:lnTo>
                  <a:pt x="2088" y="2014"/>
                </a:lnTo>
                <a:lnTo>
                  <a:pt x="2088" y="2021"/>
                </a:lnTo>
                <a:lnTo>
                  <a:pt x="2082" y="2021"/>
                </a:lnTo>
                <a:lnTo>
                  <a:pt x="1886" y="2215"/>
                </a:lnTo>
                <a:lnTo>
                  <a:pt x="1275" y="2463"/>
                </a:lnTo>
                <a:lnTo>
                  <a:pt x="2088" y="2463"/>
                </a:lnTo>
                <a:lnTo>
                  <a:pt x="2088" y="2604"/>
                </a:lnTo>
                <a:lnTo>
                  <a:pt x="580" y="2604"/>
                </a:lnTo>
                <a:lnTo>
                  <a:pt x="580" y="2463"/>
                </a:lnTo>
                <a:lnTo>
                  <a:pt x="870" y="2463"/>
                </a:lnTo>
                <a:lnTo>
                  <a:pt x="1052" y="2021"/>
                </a:lnTo>
                <a:lnTo>
                  <a:pt x="580" y="2021"/>
                </a:lnTo>
                <a:lnTo>
                  <a:pt x="580" y="1880"/>
                </a:lnTo>
                <a:lnTo>
                  <a:pt x="1110" y="1880"/>
                </a:lnTo>
                <a:lnTo>
                  <a:pt x="1238" y="1564"/>
                </a:lnTo>
                <a:lnTo>
                  <a:pt x="1366" y="1438"/>
                </a:lnTo>
                <a:lnTo>
                  <a:pt x="580" y="1438"/>
                </a:lnTo>
                <a:lnTo>
                  <a:pt x="580" y="1296"/>
                </a:lnTo>
                <a:lnTo>
                  <a:pt x="1506" y="1296"/>
                </a:lnTo>
                <a:lnTo>
                  <a:pt x="1666" y="1138"/>
                </a:lnTo>
                <a:lnTo>
                  <a:pt x="1532" y="1138"/>
                </a:lnTo>
                <a:lnTo>
                  <a:pt x="1532" y="281"/>
                </a:lnTo>
                <a:lnTo>
                  <a:pt x="281" y="281"/>
                </a:lnTo>
                <a:close/>
                <a:moveTo>
                  <a:pt x="0" y="0"/>
                </a:moveTo>
                <a:lnTo>
                  <a:pt x="1696" y="0"/>
                </a:lnTo>
                <a:lnTo>
                  <a:pt x="2241" y="565"/>
                </a:lnTo>
                <a:lnTo>
                  <a:pt x="2637" y="171"/>
                </a:lnTo>
                <a:lnTo>
                  <a:pt x="2661" y="150"/>
                </a:lnTo>
                <a:lnTo>
                  <a:pt x="2686" y="131"/>
                </a:lnTo>
                <a:lnTo>
                  <a:pt x="2712" y="117"/>
                </a:lnTo>
                <a:lnTo>
                  <a:pt x="2739" y="104"/>
                </a:lnTo>
                <a:lnTo>
                  <a:pt x="2765" y="97"/>
                </a:lnTo>
                <a:lnTo>
                  <a:pt x="2791" y="91"/>
                </a:lnTo>
                <a:lnTo>
                  <a:pt x="2816" y="90"/>
                </a:lnTo>
                <a:lnTo>
                  <a:pt x="2840" y="93"/>
                </a:lnTo>
                <a:lnTo>
                  <a:pt x="2863" y="100"/>
                </a:lnTo>
                <a:lnTo>
                  <a:pt x="2882" y="110"/>
                </a:lnTo>
                <a:lnTo>
                  <a:pt x="2900" y="125"/>
                </a:lnTo>
                <a:lnTo>
                  <a:pt x="3332" y="558"/>
                </a:lnTo>
                <a:lnTo>
                  <a:pt x="3347" y="578"/>
                </a:lnTo>
                <a:lnTo>
                  <a:pt x="3358" y="600"/>
                </a:lnTo>
                <a:lnTo>
                  <a:pt x="3364" y="626"/>
                </a:lnTo>
                <a:lnTo>
                  <a:pt x="3366" y="652"/>
                </a:lnTo>
                <a:lnTo>
                  <a:pt x="3363" y="680"/>
                </a:lnTo>
                <a:lnTo>
                  <a:pt x="3356" y="710"/>
                </a:lnTo>
                <a:lnTo>
                  <a:pt x="3344" y="739"/>
                </a:lnTo>
                <a:lnTo>
                  <a:pt x="3329" y="767"/>
                </a:lnTo>
                <a:lnTo>
                  <a:pt x="3310" y="796"/>
                </a:lnTo>
                <a:lnTo>
                  <a:pt x="3286" y="822"/>
                </a:lnTo>
                <a:lnTo>
                  <a:pt x="2668" y="1437"/>
                </a:lnTo>
                <a:lnTo>
                  <a:pt x="2668" y="3464"/>
                </a:lnTo>
                <a:lnTo>
                  <a:pt x="0" y="3464"/>
                </a:lnTo>
                <a:lnTo>
                  <a:pt x="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63" name="Google Shape;963;p24"/>
          <p:cNvSpPr/>
          <p:nvPr/>
        </p:nvSpPr>
        <p:spPr>
          <a:xfrm>
            <a:off x="5133506" y="2385961"/>
            <a:ext cx="673451" cy="503238"/>
          </a:xfrm>
          <a:custGeom>
            <a:rect b="b" l="l" r="r" t="t"/>
            <a:pathLst>
              <a:path extrusionOk="0" h="2540" w="3390">
                <a:moveTo>
                  <a:pt x="2622" y="1219"/>
                </a:moveTo>
                <a:lnTo>
                  <a:pt x="2561" y="1223"/>
                </a:lnTo>
                <a:lnTo>
                  <a:pt x="2503" y="1232"/>
                </a:lnTo>
                <a:lnTo>
                  <a:pt x="2447" y="1248"/>
                </a:lnTo>
                <a:lnTo>
                  <a:pt x="2394" y="1269"/>
                </a:lnTo>
                <a:lnTo>
                  <a:pt x="2343" y="1295"/>
                </a:lnTo>
                <a:lnTo>
                  <a:pt x="2296" y="1326"/>
                </a:lnTo>
                <a:lnTo>
                  <a:pt x="2252" y="1361"/>
                </a:lnTo>
                <a:lnTo>
                  <a:pt x="2212" y="1401"/>
                </a:lnTo>
                <a:lnTo>
                  <a:pt x="2176" y="1446"/>
                </a:lnTo>
                <a:lnTo>
                  <a:pt x="2144" y="1493"/>
                </a:lnTo>
                <a:lnTo>
                  <a:pt x="2118" y="1544"/>
                </a:lnTo>
                <a:lnTo>
                  <a:pt x="2097" y="1597"/>
                </a:lnTo>
                <a:lnTo>
                  <a:pt x="2082" y="1653"/>
                </a:lnTo>
                <a:lnTo>
                  <a:pt x="2073" y="1712"/>
                </a:lnTo>
                <a:lnTo>
                  <a:pt x="2070" y="1772"/>
                </a:lnTo>
                <a:lnTo>
                  <a:pt x="2073" y="1832"/>
                </a:lnTo>
                <a:lnTo>
                  <a:pt x="2082" y="1890"/>
                </a:lnTo>
                <a:lnTo>
                  <a:pt x="2097" y="1947"/>
                </a:lnTo>
                <a:lnTo>
                  <a:pt x="2118" y="1999"/>
                </a:lnTo>
                <a:lnTo>
                  <a:pt x="2144" y="2051"/>
                </a:lnTo>
                <a:lnTo>
                  <a:pt x="2176" y="2098"/>
                </a:lnTo>
                <a:lnTo>
                  <a:pt x="2212" y="2142"/>
                </a:lnTo>
                <a:lnTo>
                  <a:pt x="2252" y="2182"/>
                </a:lnTo>
                <a:lnTo>
                  <a:pt x="2296" y="2218"/>
                </a:lnTo>
                <a:lnTo>
                  <a:pt x="2343" y="2249"/>
                </a:lnTo>
                <a:lnTo>
                  <a:pt x="2394" y="2275"/>
                </a:lnTo>
                <a:lnTo>
                  <a:pt x="2447" y="2296"/>
                </a:lnTo>
                <a:lnTo>
                  <a:pt x="2503" y="2312"/>
                </a:lnTo>
                <a:lnTo>
                  <a:pt x="2561" y="2322"/>
                </a:lnTo>
                <a:lnTo>
                  <a:pt x="2622" y="2325"/>
                </a:lnTo>
                <a:lnTo>
                  <a:pt x="2682" y="2322"/>
                </a:lnTo>
                <a:lnTo>
                  <a:pt x="2740" y="2312"/>
                </a:lnTo>
                <a:lnTo>
                  <a:pt x="2795" y="2296"/>
                </a:lnTo>
                <a:lnTo>
                  <a:pt x="2849" y="2275"/>
                </a:lnTo>
                <a:lnTo>
                  <a:pt x="2900" y="2249"/>
                </a:lnTo>
                <a:lnTo>
                  <a:pt x="2947" y="2218"/>
                </a:lnTo>
                <a:lnTo>
                  <a:pt x="2991" y="2182"/>
                </a:lnTo>
                <a:lnTo>
                  <a:pt x="3031" y="2142"/>
                </a:lnTo>
                <a:lnTo>
                  <a:pt x="3067" y="2098"/>
                </a:lnTo>
                <a:lnTo>
                  <a:pt x="3098" y="2051"/>
                </a:lnTo>
                <a:lnTo>
                  <a:pt x="3125" y="1999"/>
                </a:lnTo>
                <a:lnTo>
                  <a:pt x="3146" y="1947"/>
                </a:lnTo>
                <a:lnTo>
                  <a:pt x="3161" y="1890"/>
                </a:lnTo>
                <a:lnTo>
                  <a:pt x="3170" y="1832"/>
                </a:lnTo>
                <a:lnTo>
                  <a:pt x="3173" y="1772"/>
                </a:lnTo>
                <a:lnTo>
                  <a:pt x="3170" y="1712"/>
                </a:lnTo>
                <a:lnTo>
                  <a:pt x="3161" y="1653"/>
                </a:lnTo>
                <a:lnTo>
                  <a:pt x="3146" y="1597"/>
                </a:lnTo>
                <a:lnTo>
                  <a:pt x="3125" y="1544"/>
                </a:lnTo>
                <a:lnTo>
                  <a:pt x="3098" y="1493"/>
                </a:lnTo>
                <a:lnTo>
                  <a:pt x="3067" y="1446"/>
                </a:lnTo>
                <a:lnTo>
                  <a:pt x="3031" y="1401"/>
                </a:lnTo>
                <a:lnTo>
                  <a:pt x="2991" y="1361"/>
                </a:lnTo>
                <a:lnTo>
                  <a:pt x="2947" y="1326"/>
                </a:lnTo>
                <a:lnTo>
                  <a:pt x="2900" y="1295"/>
                </a:lnTo>
                <a:lnTo>
                  <a:pt x="2849" y="1269"/>
                </a:lnTo>
                <a:lnTo>
                  <a:pt x="2795" y="1248"/>
                </a:lnTo>
                <a:lnTo>
                  <a:pt x="2740" y="1232"/>
                </a:lnTo>
                <a:lnTo>
                  <a:pt x="2682" y="1223"/>
                </a:lnTo>
                <a:lnTo>
                  <a:pt x="2622" y="1219"/>
                </a:lnTo>
                <a:close/>
                <a:moveTo>
                  <a:pt x="767" y="1219"/>
                </a:moveTo>
                <a:lnTo>
                  <a:pt x="707" y="1223"/>
                </a:lnTo>
                <a:lnTo>
                  <a:pt x="649" y="1232"/>
                </a:lnTo>
                <a:lnTo>
                  <a:pt x="593" y="1248"/>
                </a:lnTo>
                <a:lnTo>
                  <a:pt x="540" y="1269"/>
                </a:lnTo>
                <a:lnTo>
                  <a:pt x="489" y="1295"/>
                </a:lnTo>
                <a:lnTo>
                  <a:pt x="441" y="1326"/>
                </a:lnTo>
                <a:lnTo>
                  <a:pt x="398" y="1361"/>
                </a:lnTo>
                <a:lnTo>
                  <a:pt x="358" y="1401"/>
                </a:lnTo>
                <a:lnTo>
                  <a:pt x="322" y="1446"/>
                </a:lnTo>
                <a:lnTo>
                  <a:pt x="290" y="1493"/>
                </a:lnTo>
                <a:lnTo>
                  <a:pt x="264" y="1544"/>
                </a:lnTo>
                <a:lnTo>
                  <a:pt x="243" y="1597"/>
                </a:lnTo>
                <a:lnTo>
                  <a:pt x="228" y="1653"/>
                </a:lnTo>
                <a:lnTo>
                  <a:pt x="219" y="1712"/>
                </a:lnTo>
                <a:lnTo>
                  <a:pt x="216" y="1772"/>
                </a:lnTo>
                <a:lnTo>
                  <a:pt x="219" y="1832"/>
                </a:lnTo>
                <a:lnTo>
                  <a:pt x="228" y="1890"/>
                </a:lnTo>
                <a:lnTo>
                  <a:pt x="243" y="1947"/>
                </a:lnTo>
                <a:lnTo>
                  <a:pt x="264" y="1999"/>
                </a:lnTo>
                <a:lnTo>
                  <a:pt x="290" y="2051"/>
                </a:lnTo>
                <a:lnTo>
                  <a:pt x="322" y="2098"/>
                </a:lnTo>
                <a:lnTo>
                  <a:pt x="358" y="2142"/>
                </a:lnTo>
                <a:lnTo>
                  <a:pt x="398" y="2182"/>
                </a:lnTo>
                <a:lnTo>
                  <a:pt x="441" y="2218"/>
                </a:lnTo>
                <a:lnTo>
                  <a:pt x="489" y="2249"/>
                </a:lnTo>
                <a:lnTo>
                  <a:pt x="540" y="2275"/>
                </a:lnTo>
                <a:lnTo>
                  <a:pt x="593" y="2296"/>
                </a:lnTo>
                <a:lnTo>
                  <a:pt x="649" y="2312"/>
                </a:lnTo>
                <a:lnTo>
                  <a:pt x="707" y="2322"/>
                </a:lnTo>
                <a:lnTo>
                  <a:pt x="767" y="2325"/>
                </a:lnTo>
                <a:lnTo>
                  <a:pt x="828" y="2322"/>
                </a:lnTo>
                <a:lnTo>
                  <a:pt x="886" y="2312"/>
                </a:lnTo>
                <a:lnTo>
                  <a:pt x="942" y="2296"/>
                </a:lnTo>
                <a:lnTo>
                  <a:pt x="995" y="2275"/>
                </a:lnTo>
                <a:lnTo>
                  <a:pt x="1046" y="2249"/>
                </a:lnTo>
                <a:lnTo>
                  <a:pt x="1093" y="2218"/>
                </a:lnTo>
                <a:lnTo>
                  <a:pt x="1137" y="2182"/>
                </a:lnTo>
                <a:lnTo>
                  <a:pt x="1177" y="2142"/>
                </a:lnTo>
                <a:lnTo>
                  <a:pt x="1213" y="2098"/>
                </a:lnTo>
                <a:lnTo>
                  <a:pt x="1245" y="2051"/>
                </a:lnTo>
                <a:lnTo>
                  <a:pt x="1271" y="1999"/>
                </a:lnTo>
                <a:lnTo>
                  <a:pt x="1292" y="1947"/>
                </a:lnTo>
                <a:lnTo>
                  <a:pt x="1307" y="1890"/>
                </a:lnTo>
                <a:lnTo>
                  <a:pt x="1316" y="1832"/>
                </a:lnTo>
                <a:lnTo>
                  <a:pt x="1319" y="1772"/>
                </a:lnTo>
                <a:lnTo>
                  <a:pt x="1316" y="1712"/>
                </a:lnTo>
                <a:lnTo>
                  <a:pt x="1307" y="1653"/>
                </a:lnTo>
                <a:lnTo>
                  <a:pt x="1292" y="1597"/>
                </a:lnTo>
                <a:lnTo>
                  <a:pt x="1271" y="1544"/>
                </a:lnTo>
                <a:lnTo>
                  <a:pt x="1245" y="1493"/>
                </a:lnTo>
                <a:lnTo>
                  <a:pt x="1213" y="1446"/>
                </a:lnTo>
                <a:lnTo>
                  <a:pt x="1177" y="1401"/>
                </a:lnTo>
                <a:lnTo>
                  <a:pt x="1137" y="1361"/>
                </a:lnTo>
                <a:lnTo>
                  <a:pt x="1093" y="1326"/>
                </a:lnTo>
                <a:lnTo>
                  <a:pt x="1046" y="1295"/>
                </a:lnTo>
                <a:lnTo>
                  <a:pt x="995" y="1269"/>
                </a:lnTo>
                <a:lnTo>
                  <a:pt x="942" y="1248"/>
                </a:lnTo>
                <a:lnTo>
                  <a:pt x="886" y="1232"/>
                </a:lnTo>
                <a:lnTo>
                  <a:pt x="828" y="1223"/>
                </a:lnTo>
                <a:lnTo>
                  <a:pt x="767" y="1219"/>
                </a:lnTo>
                <a:close/>
                <a:moveTo>
                  <a:pt x="1695" y="886"/>
                </a:moveTo>
                <a:lnTo>
                  <a:pt x="1647" y="887"/>
                </a:lnTo>
                <a:lnTo>
                  <a:pt x="1599" y="891"/>
                </a:lnTo>
                <a:lnTo>
                  <a:pt x="1556" y="896"/>
                </a:lnTo>
                <a:lnTo>
                  <a:pt x="1514" y="905"/>
                </a:lnTo>
                <a:lnTo>
                  <a:pt x="1476" y="915"/>
                </a:lnTo>
                <a:lnTo>
                  <a:pt x="1442" y="927"/>
                </a:lnTo>
                <a:lnTo>
                  <a:pt x="1412" y="941"/>
                </a:lnTo>
                <a:lnTo>
                  <a:pt x="1387" y="956"/>
                </a:lnTo>
                <a:lnTo>
                  <a:pt x="1366" y="973"/>
                </a:lnTo>
                <a:lnTo>
                  <a:pt x="1350" y="991"/>
                </a:lnTo>
                <a:lnTo>
                  <a:pt x="1340" y="1009"/>
                </a:lnTo>
                <a:lnTo>
                  <a:pt x="1337" y="1029"/>
                </a:lnTo>
                <a:lnTo>
                  <a:pt x="1340" y="1048"/>
                </a:lnTo>
                <a:lnTo>
                  <a:pt x="1350" y="1067"/>
                </a:lnTo>
                <a:lnTo>
                  <a:pt x="1366" y="1085"/>
                </a:lnTo>
                <a:lnTo>
                  <a:pt x="1387" y="1100"/>
                </a:lnTo>
                <a:lnTo>
                  <a:pt x="1412" y="1116"/>
                </a:lnTo>
                <a:lnTo>
                  <a:pt x="1442" y="1130"/>
                </a:lnTo>
                <a:lnTo>
                  <a:pt x="1476" y="1143"/>
                </a:lnTo>
                <a:lnTo>
                  <a:pt x="1514" y="1152"/>
                </a:lnTo>
                <a:lnTo>
                  <a:pt x="1556" y="1160"/>
                </a:lnTo>
                <a:lnTo>
                  <a:pt x="1599" y="1167"/>
                </a:lnTo>
                <a:lnTo>
                  <a:pt x="1647" y="1171"/>
                </a:lnTo>
                <a:lnTo>
                  <a:pt x="1695" y="1172"/>
                </a:lnTo>
                <a:lnTo>
                  <a:pt x="1743" y="1171"/>
                </a:lnTo>
                <a:lnTo>
                  <a:pt x="1790" y="1167"/>
                </a:lnTo>
                <a:lnTo>
                  <a:pt x="1834" y="1160"/>
                </a:lnTo>
                <a:lnTo>
                  <a:pt x="1875" y="1152"/>
                </a:lnTo>
                <a:lnTo>
                  <a:pt x="1913" y="1143"/>
                </a:lnTo>
                <a:lnTo>
                  <a:pt x="1947" y="1130"/>
                </a:lnTo>
                <a:lnTo>
                  <a:pt x="1978" y="1116"/>
                </a:lnTo>
                <a:lnTo>
                  <a:pt x="2003" y="1100"/>
                </a:lnTo>
                <a:lnTo>
                  <a:pt x="2024" y="1085"/>
                </a:lnTo>
                <a:lnTo>
                  <a:pt x="2039" y="1067"/>
                </a:lnTo>
                <a:lnTo>
                  <a:pt x="2048" y="1048"/>
                </a:lnTo>
                <a:lnTo>
                  <a:pt x="2052" y="1029"/>
                </a:lnTo>
                <a:lnTo>
                  <a:pt x="2048" y="1009"/>
                </a:lnTo>
                <a:lnTo>
                  <a:pt x="2039" y="991"/>
                </a:lnTo>
                <a:lnTo>
                  <a:pt x="2024" y="973"/>
                </a:lnTo>
                <a:lnTo>
                  <a:pt x="2003" y="956"/>
                </a:lnTo>
                <a:lnTo>
                  <a:pt x="1978" y="941"/>
                </a:lnTo>
                <a:lnTo>
                  <a:pt x="1947" y="927"/>
                </a:lnTo>
                <a:lnTo>
                  <a:pt x="1913" y="915"/>
                </a:lnTo>
                <a:lnTo>
                  <a:pt x="1875" y="905"/>
                </a:lnTo>
                <a:lnTo>
                  <a:pt x="1834" y="896"/>
                </a:lnTo>
                <a:lnTo>
                  <a:pt x="1790" y="891"/>
                </a:lnTo>
                <a:lnTo>
                  <a:pt x="1743" y="887"/>
                </a:lnTo>
                <a:lnTo>
                  <a:pt x="1695" y="886"/>
                </a:lnTo>
                <a:close/>
                <a:moveTo>
                  <a:pt x="2260" y="260"/>
                </a:moveTo>
                <a:lnTo>
                  <a:pt x="2211" y="261"/>
                </a:lnTo>
                <a:lnTo>
                  <a:pt x="2164" y="268"/>
                </a:lnTo>
                <a:lnTo>
                  <a:pt x="2121" y="278"/>
                </a:lnTo>
                <a:lnTo>
                  <a:pt x="2080" y="294"/>
                </a:lnTo>
                <a:lnTo>
                  <a:pt x="2043" y="315"/>
                </a:lnTo>
                <a:lnTo>
                  <a:pt x="2008" y="340"/>
                </a:lnTo>
                <a:lnTo>
                  <a:pt x="1977" y="371"/>
                </a:lnTo>
                <a:lnTo>
                  <a:pt x="1950" y="406"/>
                </a:lnTo>
                <a:lnTo>
                  <a:pt x="1944" y="417"/>
                </a:lnTo>
                <a:lnTo>
                  <a:pt x="1943" y="429"/>
                </a:lnTo>
                <a:lnTo>
                  <a:pt x="1945" y="441"/>
                </a:lnTo>
                <a:lnTo>
                  <a:pt x="1951" y="452"/>
                </a:lnTo>
                <a:lnTo>
                  <a:pt x="1960" y="461"/>
                </a:lnTo>
                <a:lnTo>
                  <a:pt x="1972" y="467"/>
                </a:lnTo>
                <a:lnTo>
                  <a:pt x="1983" y="469"/>
                </a:lnTo>
                <a:lnTo>
                  <a:pt x="1996" y="467"/>
                </a:lnTo>
                <a:lnTo>
                  <a:pt x="2007" y="460"/>
                </a:lnTo>
                <a:lnTo>
                  <a:pt x="2016" y="451"/>
                </a:lnTo>
                <a:lnTo>
                  <a:pt x="2040" y="421"/>
                </a:lnTo>
                <a:lnTo>
                  <a:pt x="2068" y="396"/>
                </a:lnTo>
                <a:lnTo>
                  <a:pt x="2099" y="375"/>
                </a:lnTo>
                <a:lnTo>
                  <a:pt x="2134" y="359"/>
                </a:lnTo>
                <a:lnTo>
                  <a:pt x="2172" y="349"/>
                </a:lnTo>
                <a:lnTo>
                  <a:pt x="2212" y="342"/>
                </a:lnTo>
                <a:lnTo>
                  <a:pt x="2256" y="340"/>
                </a:lnTo>
                <a:lnTo>
                  <a:pt x="2283" y="342"/>
                </a:lnTo>
                <a:lnTo>
                  <a:pt x="2308" y="344"/>
                </a:lnTo>
                <a:lnTo>
                  <a:pt x="2333" y="349"/>
                </a:lnTo>
                <a:lnTo>
                  <a:pt x="2354" y="353"/>
                </a:lnTo>
                <a:lnTo>
                  <a:pt x="2371" y="357"/>
                </a:lnTo>
                <a:lnTo>
                  <a:pt x="2387" y="361"/>
                </a:lnTo>
                <a:lnTo>
                  <a:pt x="2399" y="366"/>
                </a:lnTo>
                <a:lnTo>
                  <a:pt x="2406" y="368"/>
                </a:lnTo>
                <a:lnTo>
                  <a:pt x="2409" y="369"/>
                </a:lnTo>
                <a:lnTo>
                  <a:pt x="2422" y="372"/>
                </a:lnTo>
                <a:lnTo>
                  <a:pt x="2435" y="371"/>
                </a:lnTo>
                <a:lnTo>
                  <a:pt x="2446" y="366"/>
                </a:lnTo>
                <a:lnTo>
                  <a:pt x="2455" y="357"/>
                </a:lnTo>
                <a:lnTo>
                  <a:pt x="2462" y="346"/>
                </a:lnTo>
                <a:lnTo>
                  <a:pt x="2464" y="333"/>
                </a:lnTo>
                <a:lnTo>
                  <a:pt x="2463" y="321"/>
                </a:lnTo>
                <a:lnTo>
                  <a:pt x="2458" y="310"/>
                </a:lnTo>
                <a:lnTo>
                  <a:pt x="2450" y="300"/>
                </a:lnTo>
                <a:lnTo>
                  <a:pt x="2439" y="294"/>
                </a:lnTo>
                <a:lnTo>
                  <a:pt x="2435" y="292"/>
                </a:lnTo>
                <a:lnTo>
                  <a:pt x="2426" y="289"/>
                </a:lnTo>
                <a:lnTo>
                  <a:pt x="2413" y="284"/>
                </a:lnTo>
                <a:lnTo>
                  <a:pt x="2395" y="280"/>
                </a:lnTo>
                <a:lnTo>
                  <a:pt x="2374" y="275"/>
                </a:lnTo>
                <a:lnTo>
                  <a:pt x="2349" y="270"/>
                </a:lnTo>
                <a:lnTo>
                  <a:pt x="2322" y="266"/>
                </a:lnTo>
                <a:lnTo>
                  <a:pt x="2292" y="261"/>
                </a:lnTo>
                <a:lnTo>
                  <a:pt x="2260" y="260"/>
                </a:lnTo>
                <a:close/>
                <a:moveTo>
                  <a:pt x="1130" y="260"/>
                </a:moveTo>
                <a:lnTo>
                  <a:pt x="1097" y="261"/>
                </a:lnTo>
                <a:lnTo>
                  <a:pt x="1068" y="266"/>
                </a:lnTo>
                <a:lnTo>
                  <a:pt x="1041" y="270"/>
                </a:lnTo>
                <a:lnTo>
                  <a:pt x="1015" y="275"/>
                </a:lnTo>
                <a:lnTo>
                  <a:pt x="994" y="280"/>
                </a:lnTo>
                <a:lnTo>
                  <a:pt x="976" y="284"/>
                </a:lnTo>
                <a:lnTo>
                  <a:pt x="964" y="289"/>
                </a:lnTo>
                <a:lnTo>
                  <a:pt x="954" y="292"/>
                </a:lnTo>
                <a:lnTo>
                  <a:pt x="951" y="294"/>
                </a:lnTo>
                <a:lnTo>
                  <a:pt x="940" y="300"/>
                </a:lnTo>
                <a:lnTo>
                  <a:pt x="931" y="310"/>
                </a:lnTo>
                <a:lnTo>
                  <a:pt x="927" y="321"/>
                </a:lnTo>
                <a:lnTo>
                  <a:pt x="925" y="333"/>
                </a:lnTo>
                <a:lnTo>
                  <a:pt x="928" y="346"/>
                </a:lnTo>
                <a:lnTo>
                  <a:pt x="934" y="357"/>
                </a:lnTo>
                <a:lnTo>
                  <a:pt x="944" y="366"/>
                </a:lnTo>
                <a:lnTo>
                  <a:pt x="955" y="371"/>
                </a:lnTo>
                <a:lnTo>
                  <a:pt x="968" y="372"/>
                </a:lnTo>
                <a:lnTo>
                  <a:pt x="981" y="369"/>
                </a:lnTo>
                <a:lnTo>
                  <a:pt x="983" y="368"/>
                </a:lnTo>
                <a:lnTo>
                  <a:pt x="990" y="366"/>
                </a:lnTo>
                <a:lnTo>
                  <a:pt x="1002" y="362"/>
                </a:lnTo>
                <a:lnTo>
                  <a:pt x="1016" y="358"/>
                </a:lnTo>
                <a:lnTo>
                  <a:pt x="1034" y="353"/>
                </a:lnTo>
                <a:lnTo>
                  <a:pt x="1055" y="349"/>
                </a:lnTo>
                <a:lnTo>
                  <a:pt x="1078" y="346"/>
                </a:lnTo>
                <a:lnTo>
                  <a:pt x="1103" y="342"/>
                </a:lnTo>
                <a:lnTo>
                  <a:pt x="1130" y="341"/>
                </a:lnTo>
                <a:lnTo>
                  <a:pt x="1157" y="341"/>
                </a:lnTo>
                <a:lnTo>
                  <a:pt x="1186" y="343"/>
                </a:lnTo>
                <a:lnTo>
                  <a:pt x="1215" y="348"/>
                </a:lnTo>
                <a:lnTo>
                  <a:pt x="1244" y="356"/>
                </a:lnTo>
                <a:lnTo>
                  <a:pt x="1272" y="367"/>
                </a:lnTo>
                <a:lnTo>
                  <a:pt x="1300" y="381"/>
                </a:lnTo>
                <a:lnTo>
                  <a:pt x="1326" y="400"/>
                </a:lnTo>
                <a:lnTo>
                  <a:pt x="1351" y="423"/>
                </a:lnTo>
                <a:lnTo>
                  <a:pt x="1373" y="451"/>
                </a:lnTo>
                <a:lnTo>
                  <a:pt x="1382" y="460"/>
                </a:lnTo>
                <a:lnTo>
                  <a:pt x="1394" y="467"/>
                </a:lnTo>
                <a:lnTo>
                  <a:pt x="1407" y="469"/>
                </a:lnTo>
                <a:lnTo>
                  <a:pt x="1418" y="467"/>
                </a:lnTo>
                <a:lnTo>
                  <a:pt x="1430" y="461"/>
                </a:lnTo>
                <a:lnTo>
                  <a:pt x="1439" y="452"/>
                </a:lnTo>
                <a:lnTo>
                  <a:pt x="1445" y="441"/>
                </a:lnTo>
                <a:lnTo>
                  <a:pt x="1447" y="429"/>
                </a:lnTo>
                <a:lnTo>
                  <a:pt x="1446" y="416"/>
                </a:lnTo>
                <a:lnTo>
                  <a:pt x="1439" y="404"/>
                </a:lnTo>
                <a:lnTo>
                  <a:pt x="1412" y="370"/>
                </a:lnTo>
                <a:lnTo>
                  <a:pt x="1381" y="340"/>
                </a:lnTo>
                <a:lnTo>
                  <a:pt x="1347" y="315"/>
                </a:lnTo>
                <a:lnTo>
                  <a:pt x="1309" y="294"/>
                </a:lnTo>
                <a:lnTo>
                  <a:pt x="1269" y="278"/>
                </a:lnTo>
                <a:lnTo>
                  <a:pt x="1225" y="268"/>
                </a:lnTo>
                <a:lnTo>
                  <a:pt x="1178" y="261"/>
                </a:lnTo>
                <a:lnTo>
                  <a:pt x="1130" y="260"/>
                </a:lnTo>
                <a:close/>
                <a:moveTo>
                  <a:pt x="1249" y="0"/>
                </a:moveTo>
                <a:lnTo>
                  <a:pt x="1288" y="3"/>
                </a:lnTo>
                <a:lnTo>
                  <a:pt x="1326" y="12"/>
                </a:lnTo>
                <a:lnTo>
                  <a:pt x="1361" y="25"/>
                </a:lnTo>
                <a:lnTo>
                  <a:pt x="1394" y="44"/>
                </a:lnTo>
                <a:lnTo>
                  <a:pt x="1424" y="67"/>
                </a:lnTo>
                <a:lnTo>
                  <a:pt x="1449" y="92"/>
                </a:lnTo>
                <a:lnTo>
                  <a:pt x="1470" y="121"/>
                </a:lnTo>
                <a:lnTo>
                  <a:pt x="1485" y="153"/>
                </a:lnTo>
                <a:lnTo>
                  <a:pt x="1494" y="186"/>
                </a:lnTo>
                <a:lnTo>
                  <a:pt x="1495" y="194"/>
                </a:lnTo>
                <a:lnTo>
                  <a:pt x="1496" y="209"/>
                </a:lnTo>
                <a:lnTo>
                  <a:pt x="1498" y="230"/>
                </a:lnTo>
                <a:lnTo>
                  <a:pt x="1500" y="257"/>
                </a:lnTo>
                <a:lnTo>
                  <a:pt x="1502" y="289"/>
                </a:lnTo>
                <a:lnTo>
                  <a:pt x="1505" y="324"/>
                </a:lnTo>
                <a:lnTo>
                  <a:pt x="1508" y="364"/>
                </a:lnTo>
                <a:lnTo>
                  <a:pt x="1511" y="406"/>
                </a:lnTo>
                <a:lnTo>
                  <a:pt x="1513" y="450"/>
                </a:lnTo>
                <a:lnTo>
                  <a:pt x="1516" y="494"/>
                </a:lnTo>
                <a:lnTo>
                  <a:pt x="1519" y="539"/>
                </a:lnTo>
                <a:lnTo>
                  <a:pt x="1521" y="583"/>
                </a:lnTo>
                <a:lnTo>
                  <a:pt x="1525" y="626"/>
                </a:lnTo>
                <a:lnTo>
                  <a:pt x="1527" y="667"/>
                </a:lnTo>
                <a:lnTo>
                  <a:pt x="1529" y="705"/>
                </a:lnTo>
                <a:lnTo>
                  <a:pt x="1547" y="703"/>
                </a:lnTo>
                <a:lnTo>
                  <a:pt x="1561" y="699"/>
                </a:lnTo>
                <a:lnTo>
                  <a:pt x="1573" y="693"/>
                </a:lnTo>
                <a:lnTo>
                  <a:pt x="1582" y="685"/>
                </a:lnTo>
                <a:lnTo>
                  <a:pt x="1591" y="675"/>
                </a:lnTo>
                <a:lnTo>
                  <a:pt x="1599" y="665"/>
                </a:lnTo>
                <a:lnTo>
                  <a:pt x="1607" y="652"/>
                </a:lnTo>
                <a:lnTo>
                  <a:pt x="1615" y="639"/>
                </a:lnTo>
                <a:lnTo>
                  <a:pt x="1626" y="626"/>
                </a:lnTo>
                <a:lnTo>
                  <a:pt x="1638" y="613"/>
                </a:lnTo>
                <a:lnTo>
                  <a:pt x="1643" y="610"/>
                </a:lnTo>
                <a:lnTo>
                  <a:pt x="1654" y="609"/>
                </a:lnTo>
                <a:lnTo>
                  <a:pt x="1669" y="607"/>
                </a:lnTo>
                <a:lnTo>
                  <a:pt x="1685" y="607"/>
                </a:lnTo>
                <a:lnTo>
                  <a:pt x="1703" y="607"/>
                </a:lnTo>
                <a:lnTo>
                  <a:pt x="1720" y="607"/>
                </a:lnTo>
                <a:lnTo>
                  <a:pt x="1735" y="609"/>
                </a:lnTo>
                <a:lnTo>
                  <a:pt x="1745" y="610"/>
                </a:lnTo>
                <a:lnTo>
                  <a:pt x="1752" y="613"/>
                </a:lnTo>
                <a:lnTo>
                  <a:pt x="1764" y="626"/>
                </a:lnTo>
                <a:lnTo>
                  <a:pt x="1774" y="639"/>
                </a:lnTo>
                <a:lnTo>
                  <a:pt x="1782" y="652"/>
                </a:lnTo>
                <a:lnTo>
                  <a:pt x="1791" y="665"/>
                </a:lnTo>
                <a:lnTo>
                  <a:pt x="1798" y="675"/>
                </a:lnTo>
                <a:lnTo>
                  <a:pt x="1806" y="685"/>
                </a:lnTo>
                <a:lnTo>
                  <a:pt x="1816" y="693"/>
                </a:lnTo>
                <a:lnTo>
                  <a:pt x="1828" y="699"/>
                </a:lnTo>
                <a:lnTo>
                  <a:pt x="1842" y="703"/>
                </a:lnTo>
                <a:lnTo>
                  <a:pt x="1860" y="705"/>
                </a:lnTo>
                <a:lnTo>
                  <a:pt x="1862" y="667"/>
                </a:lnTo>
                <a:lnTo>
                  <a:pt x="1865" y="626"/>
                </a:lnTo>
                <a:lnTo>
                  <a:pt x="1868" y="583"/>
                </a:lnTo>
                <a:lnTo>
                  <a:pt x="1871" y="539"/>
                </a:lnTo>
                <a:lnTo>
                  <a:pt x="1873" y="494"/>
                </a:lnTo>
                <a:lnTo>
                  <a:pt x="1876" y="450"/>
                </a:lnTo>
                <a:lnTo>
                  <a:pt x="1879" y="406"/>
                </a:lnTo>
                <a:lnTo>
                  <a:pt x="1881" y="364"/>
                </a:lnTo>
                <a:lnTo>
                  <a:pt x="1884" y="324"/>
                </a:lnTo>
                <a:lnTo>
                  <a:pt x="1886" y="289"/>
                </a:lnTo>
                <a:lnTo>
                  <a:pt x="1889" y="257"/>
                </a:lnTo>
                <a:lnTo>
                  <a:pt x="1891" y="230"/>
                </a:lnTo>
                <a:lnTo>
                  <a:pt x="1893" y="209"/>
                </a:lnTo>
                <a:lnTo>
                  <a:pt x="1894" y="194"/>
                </a:lnTo>
                <a:lnTo>
                  <a:pt x="1895" y="186"/>
                </a:lnTo>
                <a:lnTo>
                  <a:pt x="1904" y="153"/>
                </a:lnTo>
                <a:lnTo>
                  <a:pt x="1920" y="121"/>
                </a:lnTo>
                <a:lnTo>
                  <a:pt x="1940" y="92"/>
                </a:lnTo>
                <a:lnTo>
                  <a:pt x="1965" y="67"/>
                </a:lnTo>
                <a:lnTo>
                  <a:pt x="1995" y="44"/>
                </a:lnTo>
                <a:lnTo>
                  <a:pt x="2028" y="25"/>
                </a:lnTo>
                <a:lnTo>
                  <a:pt x="2063" y="12"/>
                </a:lnTo>
                <a:lnTo>
                  <a:pt x="2101" y="3"/>
                </a:lnTo>
                <a:lnTo>
                  <a:pt x="2140" y="0"/>
                </a:lnTo>
                <a:lnTo>
                  <a:pt x="2166" y="1"/>
                </a:lnTo>
                <a:lnTo>
                  <a:pt x="2192" y="5"/>
                </a:lnTo>
                <a:lnTo>
                  <a:pt x="2217" y="12"/>
                </a:lnTo>
                <a:lnTo>
                  <a:pt x="2241" y="21"/>
                </a:lnTo>
                <a:lnTo>
                  <a:pt x="2265" y="34"/>
                </a:lnTo>
                <a:lnTo>
                  <a:pt x="2289" y="50"/>
                </a:lnTo>
                <a:lnTo>
                  <a:pt x="2315" y="70"/>
                </a:lnTo>
                <a:lnTo>
                  <a:pt x="2340" y="94"/>
                </a:lnTo>
                <a:lnTo>
                  <a:pt x="2367" y="122"/>
                </a:lnTo>
                <a:lnTo>
                  <a:pt x="2396" y="155"/>
                </a:lnTo>
                <a:lnTo>
                  <a:pt x="2426" y="193"/>
                </a:lnTo>
                <a:lnTo>
                  <a:pt x="2458" y="235"/>
                </a:lnTo>
                <a:lnTo>
                  <a:pt x="2494" y="283"/>
                </a:lnTo>
                <a:lnTo>
                  <a:pt x="2501" y="294"/>
                </a:lnTo>
                <a:lnTo>
                  <a:pt x="2511" y="310"/>
                </a:lnTo>
                <a:lnTo>
                  <a:pt x="2525" y="329"/>
                </a:lnTo>
                <a:lnTo>
                  <a:pt x="2542" y="352"/>
                </a:lnTo>
                <a:lnTo>
                  <a:pt x="2561" y="379"/>
                </a:lnTo>
                <a:lnTo>
                  <a:pt x="2582" y="410"/>
                </a:lnTo>
                <a:lnTo>
                  <a:pt x="2605" y="442"/>
                </a:lnTo>
                <a:lnTo>
                  <a:pt x="2631" y="479"/>
                </a:lnTo>
                <a:lnTo>
                  <a:pt x="2658" y="517"/>
                </a:lnTo>
                <a:lnTo>
                  <a:pt x="2686" y="558"/>
                </a:lnTo>
                <a:lnTo>
                  <a:pt x="2717" y="600"/>
                </a:lnTo>
                <a:lnTo>
                  <a:pt x="2747" y="645"/>
                </a:lnTo>
                <a:lnTo>
                  <a:pt x="2779" y="690"/>
                </a:lnTo>
                <a:lnTo>
                  <a:pt x="2811" y="736"/>
                </a:lnTo>
                <a:lnTo>
                  <a:pt x="2844" y="783"/>
                </a:lnTo>
                <a:lnTo>
                  <a:pt x="2878" y="831"/>
                </a:lnTo>
                <a:lnTo>
                  <a:pt x="2910" y="878"/>
                </a:lnTo>
                <a:lnTo>
                  <a:pt x="2944" y="925"/>
                </a:lnTo>
                <a:lnTo>
                  <a:pt x="2976" y="972"/>
                </a:lnTo>
                <a:lnTo>
                  <a:pt x="3008" y="1017"/>
                </a:lnTo>
                <a:lnTo>
                  <a:pt x="3040" y="1062"/>
                </a:lnTo>
                <a:lnTo>
                  <a:pt x="3070" y="1106"/>
                </a:lnTo>
                <a:lnTo>
                  <a:pt x="3098" y="1147"/>
                </a:lnTo>
                <a:lnTo>
                  <a:pt x="3126" y="1187"/>
                </a:lnTo>
                <a:lnTo>
                  <a:pt x="3152" y="1224"/>
                </a:lnTo>
                <a:lnTo>
                  <a:pt x="3176" y="1258"/>
                </a:lnTo>
                <a:lnTo>
                  <a:pt x="3198" y="1290"/>
                </a:lnTo>
                <a:lnTo>
                  <a:pt x="3218" y="1318"/>
                </a:lnTo>
                <a:lnTo>
                  <a:pt x="3236" y="1344"/>
                </a:lnTo>
                <a:lnTo>
                  <a:pt x="3251" y="1366"/>
                </a:lnTo>
                <a:lnTo>
                  <a:pt x="3264" y="1383"/>
                </a:lnTo>
                <a:lnTo>
                  <a:pt x="3272" y="1395"/>
                </a:lnTo>
                <a:lnTo>
                  <a:pt x="3292" y="1426"/>
                </a:lnTo>
                <a:lnTo>
                  <a:pt x="3310" y="1460"/>
                </a:lnTo>
                <a:lnTo>
                  <a:pt x="3327" y="1498"/>
                </a:lnTo>
                <a:lnTo>
                  <a:pt x="3343" y="1538"/>
                </a:lnTo>
                <a:lnTo>
                  <a:pt x="3356" y="1579"/>
                </a:lnTo>
                <a:lnTo>
                  <a:pt x="3368" y="1622"/>
                </a:lnTo>
                <a:lnTo>
                  <a:pt x="3377" y="1663"/>
                </a:lnTo>
                <a:lnTo>
                  <a:pt x="3385" y="1702"/>
                </a:lnTo>
                <a:lnTo>
                  <a:pt x="3389" y="1738"/>
                </a:lnTo>
                <a:lnTo>
                  <a:pt x="3390" y="1772"/>
                </a:lnTo>
                <a:lnTo>
                  <a:pt x="3387" y="1842"/>
                </a:lnTo>
                <a:lnTo>
                  <a:pt x="3378" y="1910"/>
                </a:lnTo>
                <a:lnTo>
                  <a:pt x="3363" y="1976"/>
                </a:lnTo>
                <a:lnTo>
                  <a:pt x="3343" y="2039"/>
                </a:lnTo>
                <a:lnTo>
                  <a:pt x="3316" y="2101"/>
                </a:lnTo>
                <a:lnTo>
                  <a:pt x="3286" y="2160"/>
                </a:lnTo>
                <a:lnTo>
                  <a:pt x="3250" y="2214"/>
                </a:lnTo>
                <a:lnTo>
                  <a:pt x="3210" y="2267"/>
                </a:lnTo>
                <a:lnTo>
                  <a:pt x="3166" y="2314"/>
                </a:lnTo>
                <a:lnTo>
                  <a:pt x="3117" y="2358"/>
                </a:lnTo>
                <a:lnTo>
                  <a:pt x="3066" y="2398"/>
                </a:lnTo>
                <a:lnTo>
                  <a:pt x="3011" y="2434"/>
                </a:lnTo>
                <a:lnTo>
                  <a:pt x="2952" y="2466"/>
                </a:lnTo>
                <a:lnTo>
                  <a:pt x="2891" y="2491"/>
                </a:lnTo>
                <a:lnTo>
                  <a:pt x="2827" y="2512"/>
                </a:lnTo>
                <a:lnTo>
                  <a:pt x="2762" y="2527"/>
                </a:lnTo>
                <a:lnTo>
                  <a:pt x="2693" y="2536"/>
                </a:lnTo>
                <a:lnTo>
                  <a:pt x="2624" y="2540"/>
                </a:lnTo>
                <a:lnTo>
                  <a:pt x="2553" y="2536"/>
                </a:lnTo>
                <a:lnTo>
                  <a:pt x="2486" y="2527"/>
                </a:lnTo>
                <a:lnTo>
                  <a:pt x="2420" y="2512"/>
                </a:lnTo>
                <a:lnTo>
                  <a:pt x="2357" y="2491"/>
                </a:lnTo>
                <a:lnTo>
                  <a:pt x="2296" y="2466"/>
                </a:lnTo>
                <a:lnTo>
                  <a:pt x="2237" y="2434"/>
                </a:lnTo>
                <a:lnTo>
                  <a:pt x="2182" y="2398"/>
                </a:lnTo>
                <a:lnTo>
                  <a:pt x="2131" y="2358"/>
                </a:lnTo>
                <a:lnTo>
                  <a:pt x="2082" y="2314"/>
                </a:lnTo>
                <a:lnTo>
                  <a:pt x="2038" y="2267"/>
                </a:lnTo>
                <a:lnTo>
                  <a:pt x="1998" y="2214"/>
                </a:lnTo>
                <a:lnTo>
                  <a:pt x="1963" y="2160"/>
                </a:lnTo>
                <a:lnTo>
                  <a:pt x="1933" y="2101"/>
                </a:lnTo>
                <a:lnTo>
                  <a:pt x="1906" y="2039"/>
                </a:lnTo>
                <a:lnTo>
                  <a:pt x="1886" y="1976"/>
                </a:lnTo>
                <a:lnTo>
                  <a:pt x="1871" y="1910"/>
                </a:lnTo>
                <a:lnTo>
                  <a:pt x="1862" y="1842"/>
                </a:lnTo>
                <a:lnTo>
                  <a:pt x="1859" y="1772"/>
                </a:lnTo>
                <a:lnTo>
                  <a:pt x="1859" y="1578"/>
                </a:lnTo>
                <a:lnTo>
                  <a:pt x="1858" y="1557"/>
                </a:lnTo>
                <a:lnTo>
                  <a:pt x="1857" y="1538"/>
                </a:lnTo>
                <a:lnTo>
                  <a:pt x="1855" y="1522"/>
                </a:lnTo>
                <a:lnTo>
                  <a:pt x="1850" y="1507"/>
                </a:lnTo>
                <a:lnTo>
                  <a:pt x="1843" y="1494"/>
                </a:lnTo>
                <a:lnTo>
                  <a:pt x="1834" y="1484"/>
                </a:lnTo>
                <a:lnTo>
                  <a:pt x="1821" y="1475"/>
                </a:lnTo>
                <a:lnTo>
                  <a:pt x="1805" y="1469"/>
                </a:lnTo>
                <a:lnTo>
                  <a:pt x="1787" y="1466"/>
                </a:lnTo>
                <a:lnTo>
                  <a:pt x="1762" y="1465"/>
                </a:lnTo>
                <a:lnTo>
                  <a:pt x="1627" y="1465"/>
                </a:lnTo>
                <a:lnTo>
                  <a:pt x="1603" y="1466"/>
                </a:lnTo>
                <a:lnTo>
                  <a:pt x="1584" y="1469"/>
                </a:lnTo>
                <a:lnTo>
                  <a:pt x="1570" y="1475"/>
                </a:lnTo>
                <a:lnTo>
                  <a:pt x="1559" y="1484"/>
                </a:lnTo>
                <a:lnTo>
                  <a:pt x="1552" y="1494"/>
                </a:lnTo>
                <a:lnTo>
                  <a:pt x="1547" y="1507"/>
                </a:lnTo>
                <a:lnTo>
                  <a:pt x="1545" y="1522"/>
                </a:lnTo>
                <a:lnTo>
                  <a:pt x="1543" y="1538"/>
                </a:lnTo>
                <a:lnTo>
                  <a:pt x="1542" y="1557"/>
                </a:lnTo>
                <a:lnTo>
                  <a:pt x="1542" y="1772"/>
                </a:lnTo>
                <a:lnTo>
                  <a:pt x="1539" y="1842"/>
                </a:lnTo>
                <a:lnTo>
                  <a:pt x="1530" y="1910"/>
                </a:lnTo>
                <a:lnTo>
                  <a:pt x="1515" y="1976"/>
                </a:lnTo>
                <a:lnTo>
                  <a:pt x="1494" y="2039"/>
                </a:lnTo>
                <a:lnTo>
                  <a:pt x="1468" y="2101"/>
                </a:lnTo>
                <a:lnTo>
                  <a:pt x="1437" y="2160"/>
                </a:lnTo>
                <a:lnTo>
                  <a:pt x="1401" y="2214"/>
                </a:lnTo>
                <a:lnTo>
                  <a:pt x="1360" y="2267"/>
                </a:lnTo>
                <a:lnTo>
                  <a:pt x="1316" y="2314"/>
                </a:lnTo>
                <a:lnTo>
                  <a:pt x="1268" y="2358"/>
                </a:lnTo>
                <a:lnTo>
                  <a:pt x="1215" y="2398"/>
                </a:lnTo>
                <a:lnTo>
                  <a:pt x="1159" y="2434"/>
                </a:lnTo>
                <a:lnTo>
                  <a:pt x="1102" y="2466"/>
                </a:lnTo>
                <a:lnTo>
                  <a:pt x="1039" y="2491"/>
                </a:lnTo>
                <a:lnTo>
                  <a:pt x="976" y="2512"/>
                </a:lnTo>
                <a:lnTo>
                  <a:pt x="910" y="2527"/>
                </a:lnTo>
                <a:lnTo>
                  <a:pt x="842" y="2536"/>
                </a:lnTo>
                <a:lnTo>
                  <a:pt x="772" y="2540"/>
                </a:lnTo>
                <a:lnTo>
                  <a:pt x="702" y="2536"/>
                </a:lnTo>
                <a:lnTo>
                  <a:pt x="633" y="2527"/>
                </a:lnTo>
                <a:lnTo>
                  <a:pt x="568" y="2512"/>
                </a:lnTo>
                <a:lnTo>
                  <a:pt x="504" y="2491"/>
                </a:lnTo>
                <a:lnTo>
                  <a:pt x="442" y="2466"/>
                </a:lnTo>
                <a:lnTo>
                  <a:pt x="383" y="2434"/>
                </a:lnTo>
                <a:lnTo>
                  <a:pt x="328" y="2398"/>
                </a:lnTo>
                <a:lnTo>
                  <a:pt x="276" y="2358"/>
                </a:lnTo>
                <a:lnTo>
                  <a:pt x="227" y="2314"/>
                </a:lnTo>
                <a:lnTo>
                  <a:pt x="182" y="2267"/>
                </a:lnTo>
                <a:lnTo>
                  <a:pt x="142" y="2214"/>
                </a:lnTo>
                <a:lnTo>
                  <a:pt x="106" y="2160"/>
                </a:lnTo>
                <a:lnTo>
                  <a:pt x="75" y="2101"/>
                </a:lnTo>
                <a:lnTo>
                  <a:pt x="48" y="2039"/>
                </a:lnTo>
                <a:lnTo>
                  <a:pt x="27" y="1976"/>
                </a:lnTo>
                <a:lnTo>
                  <a:pt x="13" y="1910"/>
                </a:lnTo>
                <a:lnTo>
                  <a:pt x="3" y="1842"/>
                </a:lnTo>
                <a:lnTo>
                  <a:pt x="0" y="1772"/>
                </a:lnTo>
                <a:lnTo>
                  <a:pt x="1" y="1738"/>
                </a:lnTo>
                <a:lnTo>
                  <a:pt x="6" y="1702"/>
                </a:lnTo>
                <a:lnTo>
                  <a:pt x="13" y="1663"/>
                </a:lnTo>
                <a:lnTo>
                  <a:pt x="22" y="1622"/>
                </a:lnTo>
                <a:lnTo>
                  <a:pt x="34" y="1579"/>
                </a:lnTo>
                <a:lnTo>
                  <a:pt x="47" y="1538"/>
                </a:lnTo>
                <a:lnTo>
                  <a:pt x="62" y="1498"/>
                </a:lnTo>
                <a:lnTo>
                  <a:pt x="79" y="1460"/>
                </a:lnTo>
                <a:lnTo>
                  <a:pt x="98" y="1426"/>
                </a:lnTo>
                <a:lnTo>
                  <a:pt x="117" y="1395"/>
                </a:lnTo>
                <a:lnTo>
                  <a:pt x="126" y="1383"/>
                </a:lnTo>
                <a:lnTo>
                  <a:pt x="138" y="1366"/>
                </a:lnTo>
                <a:lnTo>
                  <a:pt x="153" y="1344"/>
                </a:lnTo>
                <a:lnTo>
                  <a:pt x="170" y="1318"/>
                </a:lnTo>
                <a:lnTo>
                  <a:pt x="190" y="1290"/>
                </a:lnTo>
                <a:lnTo>
                  <a:pt x="213" y="1258"/>
                </a:lnTo>
                <a:lnTo>
                  <a:pt x="237" y="1224"/>
                </a:lnTo>
                <a:lnTo>
                  <a:pt x="263" y="1187"/>
                </a:lnTo>
                <a:lnTo>
                  <a:pt x="290" y="1147"/>
                </a:lnTo>
                <a:lnTo>
                  <a:pt x="320" y="1106"/>
                </a:lnTo>
                <a:lnTo>
                  <a:pt x="350" y="1062"/>
                </a:lnTo>
                <a:lnTo>
                  <a:pt x="381" y="1017"/>
                </a:lnTo>
                <a:lnTo>
                  <a:pt x="413" y="972"/>
                </a:lnTo>
                <a:lnTo>
                  <a:pt x="446" y="925"/>
                </a:lnTo>
                <a:lnTo>
                  <a:pt x="479" y="878"/>
                </a:lnTo>
                <a:lnTo>
                  <a:pt x="512" y="831"/>
                </a:lnTo>
                <a:lnTo>
                  <a:pt x="545" y="783"/>
                </a:lnTo>
                <a:lnTo>
                  <a:pt x="578" y="736"/>
                </a:lnTo>
                <a:lnTo>
                  <a:pt x="610" y="690"/>
                </a:lnTo>
                <a:lnTo>
                  <a:pt x="642" y="645"/>
                </a:lnTo>
                <a:lnTo>
                  <a:pt x="673" y="600"/>
                </a:lnTo>
                <a:lnTo>
                  <a:pt x="703" y="558"/>
                </a:lnTo>
                <a:lnTo>
                  <a:pt x="731" y="517"/>
                </a:lnTo>
                <a:lnTo>
                  <a:pt x="759" y="479"/>
                </a:lnTo>
                <a:lnTo>
                  <a:pt x="784" y="442"/>
                </a:lnTo>
                <a:lnTo>
                  <a:pt x="807" y="410"/>
                </a:lnTo>
                <a:lnTo>
                  <a:pt x="828" y="379"/>
                </a:lnTo>
                <a:lnTo>
                  <a:pt x="847" y="352"/>
                </a:lnTo>
                <a:lnTo>
                  <a:pt x="864" y="329"/>
                </a:lnTo>
                <a:lnTo>
                  <a:pt x="877" y="310"/>
                </a:lnTo>
                <a:lnTo>
                  <a:pt x="888" y="294"/>
                </a:lnTo>
                <a:lnTo>
                  <a:pt x="895" y="283"/>
                </a:lnTo>
                <a:lnTo>
                  <a:pt x="931" y="235"/>
                </a:lnTo>
                <a:lnTo>
                  <a:pt x="963" y="193"/>
                </a:lnTo>
                <a:lnTo>
                  <a:pt x="993" y="155"/>
                </a:lnTo>
                <a:lnTo>
                  <a:pt x="1022" y="122"/>
                </a:lnTo>
                <a:lnTo>
                  <a:pt x="1049" y="94"/>
                </a:lnTo>
                <a:lnTo>
                  <a:pt x="1075" y="70"/>
                </a:lnTo>
                <a:lnTo>
                  <a:pt x="1099" y="50"/>
                </a:lnTo>
                <a:lnTo>
                  <a:pt x="1124" y="34"/>
                </a:lnTo>
                <a:lnTo>
                  <a:pt x="1148" y="21"/>
                </a:lnTo>
                <a:lnTo>
                  <a:pt x="1172" y="12"/>
                </a:lnTo>
                <a:lnTo>
                  <a:pt x="1197" y="5"/>
                </a:lnTo>
                <a:lnTo>
                  <a:pt x="1223" y="1"/>
                </a:lnTo>
                <a:lnTo>
                  <a:pt x="1249"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964" name="Google Shape;964;p24"/>
          <p:cNvGrpSpPr/>
          <p:nvPr/>
        </p:nvGrpSpPr>
        <p:grpSpPr>
          <a:xfrm>
            <a:off x="6348678" y="2285867"/>
            <a:ext cx="713776" cy="692800"/>
            <a:chOff x="638" y="291"/>
            <a:chExt cx="554" cy="538"/>
          </a:xfrm>
        </p:grpSpPr>
        <p:sp>
          <p:nvSpPr>
            <p:cNvPr id="965" name="Google Shape;965;p24"/>
            <p:cNvSpPr/>
            <p:nvPr/>
          </p:nvSpPr>
          <p:spPr>
            <a:xfrm>
              <a:off x="1120" y="444"/>
              <a:ext cx="57" cy="62"/>
            </a:xfrm>
            <a:custGeom>
              <a:rect b="b" l="l" r="r" t="t"/>
              <a:pathLst>
                <a:path extrusionOk="0" h="371" w="341">
                  <a:moveTo>
                    <a:pt x="0" y="0"/>
                  </a:moveTo>
                  <a:lnTo>
                    <a:pt x="171" y="0"/>
                  </a:lnTo>
                  <a:lnTo>
                    <a:pt x="201" y="3"/>
                  </a:lnTo>
                  <a:lnTo>
                    <a:pt x="230" y="11"/>
                  </a:lnTo>
                  <a:lnTo>
                    <a:pt x="257" y="24"/>
                  </a:lnTo>
                  <a:lnTo>
                    <a:pt x="280" y="40"/>
                  </a:lnTo>
                  <a:lnTo>
                    <a:pt x="301" y="61"/>
                  </a:lnTo>
                  <a:lnTo>
                    <a:pt x="317" y="86"/>
                  </a:lnTo>
                  <a:lnTo>
                    <a:pt x="330" y="111"/>
                  </a:lnTo>
                  <a:lnTo>
                    <a:pt x="338" y="141"/>
                  </a:lnTo>
                  <a:lnTo>
                    <a:pt x="341" y="171"/>
                  </a:lnTo>
                  <a:lnTo>
                    <a:pt x="341" y="200"/>
                  </a:lnTo>
                  <a:lnTo>
                    <a:pt x="338" y="231"/>
                  </a:lnTo>
                  <a:lnTo>
                    <a:pt x="330" y="260"/>
                  </a:lnTo>
                  <a:lnTo>
                    <a:pt x="317" y="287"/>
                  </a:lnTo>
                  <a:lnTo>
                    <a:pt x="301" y="311"/>
                  </a:lnTo>
                  <a:lnTo>
                    <a:pt x="280" y="331"/>
                  </a:lnTo>
                  <a:lnTo>
                    <a:pt x="257" y="349"/>
                  </a:lnTo>
                  <a:lnTo>
                    <a:pt x="230" y="361"/>
                  </a:lnTo>
                  <a:lnTo>
                    <a:pt x="201" y="369"/>
                  </a:lnTo>
                  <a:lnTo>
                    <a:pt x="171" y="371"/>
                  </a:lnTo>
                  <a:lnTo>
                    <a:pt x="0" y="371"/>
                  </a:lnTo>
                  <a:lnTo>
                    <a:pt x="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66" name="Google Shape;966;p24"/>
            <p:cNvSpPr/>
            <p:nvPr/>
          </p:nvSpPr>
          <p:spPr>
            <a:xfrm>
              <a:off x="1120" y="517"/>
              <a:ext cx="57" cy="62"/>
            </a:xfrm>
            <a:custGeom>
              <a:rect b="b" l="l" r="r" t="t"/>
              <a:pathLst>
                <a:path extrusionOk="0" h="372" w="341">
                  <a:moveTo>
                    <a:pt x="0" y="0"/>
                  </a:moveTo>
                  <a:lnTo>
                    <a:pt x="171" y="0"/>
                  </a:lnTo>
                  <a:lnTo>
                    <a:pt x="201" y="4"/>
                  </a:lnTo>
                  <a:lnTo>
                    <a:pt x="230" y="11"/>
                  </a:lnTo>
                  <a:lnTo>
                    <a:pt x="257" y="24"/>
                  </a:lnTo>
                  <a:lnTo>
                    <a:pt x="280" y="41"/>
                  </a:lnTo>
                  <a:lnTo>
                    <a:pt x="301" y="61"/>
                  </a:lnTo>
                  <a:lnTo>
                    <a:pt x="317" y="85"/>
                  </a:lnTo>
                  <a:lnTo>
                    <a:pt x="330" y="112"/>
                  </a:lnTo>
                  <a:lnTo>
                    <a:pt x="338" y="141"/>
                  </a:lnTo>
                  <a:lnTo>
                    <a:pt x="341" y="172"/>
                  </a:lnTo>
                  <a:lnTo>
                    <a:pt x="341" y="201"/>
                  </a:lnTo>
                  <a:lnTo>
                    <a:pt x="338" y="231"/>
                  </a:lnTo>
                  <a:lnTo>
                    <a:pt x="330" y="260"/>
                  </a:lnTo>
                  <a:lnTo>
                    <a:pt x="317" y="287"/>
                  </a:lnTo>
                  <a:lnTo>
                    <a:pt x="301" y="311"/>
                  </a:lnTo>
                  <a:lnTo>
                    <a:pt x="280" y="332"/>
                  </a:lnTo>
                  <a:lnTo>
                    <a:pt x="257" y="349"/>
                  </a:lnTo>
                  <a:lnTo>
                    <a:pt x="230" y="361"/>
                  </a:lnTo>
                  <a:lnTo>
                    <a:pt x="201" y="370"/>
                  </a:lnTo>
                  <a:lnTo>
                    <a:pt x="171" y="372"/>
                  </a:lnTo>
                  <a:lnTo>
                    <a:pt x="0" y="372"/>
                  </a:lnTo>
                  <a:lnTo>
                    <a:pt x="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67" name="Google Shape;967;p24"/>
            <p:cNvSpPr/>
            <p:nvPr/>
          </p:nvSpPr>
          <p:spPr>
            <a:xfrm>
              <a:off x="1120" y="590"/>
              <a:ext cx="57" cy="62"/>
            </a:xfrm>
            <a:custGeom>
              <a:rect b="b" l="l" r="r" t="t"/>
              <a:pathLst>
                <a:path extrusionOk="0" h="371" w="341">
                  <a:moveTo>
                    <a:pt x="0" y="0"/>
                  </a:moveTo>
                  <a:lnTo>
                    <a:pt x="171" y="0"/>
                  </a:lnTo>
                  <a:lnTo>
                    <a:pt x="201" y="3"/>
                  </a:lnTo>
                  <a:lnTo>
                    <a:pt x="230" y="10"/>
                  </a:lnTo>
                  <a:lnTo>
                    <a:pt x="257" y="24"/>
                  </a:lnTo>
                  <a:lnTo>
                    <a:pt x="280" y="40"/>
                  </a:lnTo>
                  <a:lnTo>
                    <a:pt x="301" y="61"/>
                  </a:lnTo>
                  <a:lnTo>
                    <a:pt x="317" y="84"/>
                  </a:lnTo>
                  <a:lnTo>
                    <a:pt x="330" y="111"/>
                  </a:lnTo>
                  <a:lnTo>
                    <a:pt x="338" y="140"/>
                  </a:lnTo>
                  <a:lnTo>
                    <a:pt x="341" y="171"/>
                  </a:lnTo>
                  <a:lnTo>
                    <a:pt x="341" y="200"/>
                  </a:lnTo>
                  <a:lnTo>
                    <a:pt x="338" y="231"/>
                  </a:lnTo>
                  <a:lnTo>
                    <a:pt x="330" y="260"/>
                  </a:lnTo>
                  <a:lnTo>
                    <a:pt x="317" y="287"/>
                  </a:lnTo>
                  <a:lnTo>
                    <a:pt x="301" y="310"/>
                  </a:lnTo>
                  <a:lnTo>
                    <a:pt x="280" y="331"/>
                  </a:lnTo>
                  <a:lnTo>
                    <a:pt x="257" y="348"/>
                  </a:lnTo>
                  <a:lnTo>
                    <a:pt x="230" y="361"/>
                  </a:lnTo>
                  <a:lnTo>
                    <a:pt x="201" y="369"/>
                  </a:lnTo>
                  <a:lnTo>
                    <a:pt x="171" y="371"/>
                  </a:lnTo>
                  <a:lnTo>
                    <a:pt x="0" y="371"/>
                  </a:lnTo>
                  <a:lnTo>
                    <a:pt x="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68" name="Google Shape;968;p24"/>
            <p:cNvSpPr/>
            <p:nvPr/>
          </p:nvSpPr>
          <p:spPr>
            <a:xfrm>
              <a:off x="1120" y="339"/>
              <a:ext cx="72" cy="72"/>
            </a:xfrm>
            <a:custGeom>
              <a:rect b="b" l="l" r="r" t="t"/>
              <a:pathLst>
                <a:path extrusionOk="0" h="433" w="430">
                  <a:moveTo>
                    <a:pt x="317" y="0"/>
                  </a:moveTo>
                  <a:lnTo>
                    <a:pt x="341" y="3"/>
                  </a:lnTo>
                  <a:lnTo>
                    <a:pt x="362" y="10"/>
                  </a:lnTo>
                  <a:lnTo>
                    <a:pt x="382" y="22"/>
                  </a:lnTo>
                  <a:lnTo>
                    <a:pt x="398" y="37"/>
                  </a:lnTo>
                  <a:lnTo>
                    <a:pt x="411" y="56"/>
                  </a:lnTo>
                  <a:lnTo>
                    <a:pt x="421" y="77"/>
                  </a:lnTo>
                  <a:lnTo>
                    <a:pt x="427" y="102"/>
                  </a:lnTo>
                  <a:lnTo>
                    <a:pt x="430" y="129"/>
                  </a:lnTo>
                  <a:lnTo>
                    <a:pt x="430" y="153"/>
                  </a:lnTo>
                  <a:lnTo>
                    <a:pt x="426" y="189"/>
                  </a:lnTo>
                  <a:lnTo>
                    <a:pt x="416" y="225"/>
                  </a:lnTo>
                  <a:lnTo>
                    <a:pt x="402" y="259"/>
                  </a:lnTo>
                  <a:lnTo>
                    <a:pt x="383" y="291"/>
                  </a:lnTo>
                  <a:lnTo>
                    <a:pt x="358" y="321"/>
                  </a:lnTo>
                  <a:lnTo>
                    <a:pt x="331" y="345"/>
                  </a:lnTo>
                  <a:lnTo>
                    <a:pt x="301" y="366"/>
                  </a:lnTo>
                  <a:lnTo>
                    <a:pt x="269" y="382"/>
                  </a:lnTo>
                  <a:lnTo>
                    <a:pt x="0" y="433"/>
                  </a:lnTo>
                  <a:lnTo>
                    <a:pt x="0" y="37"/>
                  </a:lnTo>
                  <a:lnTo>
                    <a:pt x="266" y="6"/>
                  </a:lnTo>
                  <a:lnTo>
                    <a:pt x="293" y="1"/>
                  </a:lnTo>
                  <a:lnTo>
                    <a:pt x="317"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69" name="Google Shape;969;p24"/>
            <p:cNvSpPr/>
            <p:nvPr/>
          </p:nvSpPr>
          <p:spPr>
            <a:xfrm>
              <a:off x="865" y="291"/>
              <a:ext cx="245" cy="420"/>
            </a:xfrm>
            <a:custGeom>
              <a:rect b="b" l="l" r="r" t="t"/>
              <a:pathLst>
                <a:path extrusionOk="0" h="2521" w="1472">
                  <a:moveTo>
                    <a:pt x="169" y="0"/>
                  </a:moveTo>
                  <a:lnTo>
                    <a:pt x="1304" y="0"/>
                  </a:lnTo>
                  <a:lnTo>
                    <a:pt x="1334" y="3"/>
                  </a:lnTo>
                  <a:lnTo>
                    <a:pt x="1363" y="12"/>
                  </a:lnTo>
                  <a:lnTo>
                    <a:pt x="1388" y="24"/>
                  </a:lnTo>
                  <a:lnTo>
                    <a:pt x="1412" y="40"/>
                  </a:lnTo>
                  <a:lnTo>
                    <a:pt x="1432" y="61"/>
                  </a:lnTo>
                  <a:lnTo>
                    <a:pt x="1449" y="85"/>
                  </a:lnTo>
                  <a:lnTo>
                    <a:pt x="1461" y="112"/>
                  </a:lnTo>
                  <a:lnTo>
                    <a:pt x="1469" y="140"/>
                  </a:lnTo>
                  <a:lnTo>
                    <a:pt x="1472" y="170"/>
                  </a:lnTo>
                  <a:lnTo>
                    <a:pt x="1472" y="2351"/>
                  </a:lnTo>
                  <a:lnTo>
                    <a:pt x="1469" y="2382"/>
                  </a:lnTo>
                  <a:lnTo>
                    <a:pt x="1461" y="2411"/>
                  </a:lnTo>
                  <a:lnTo>
                    <a:pt x="1449" y="2437"/>
                  </a:lnTo>
                  <a:lnTo>
                    <a:pt x="1432" y="2461"/>
                  </a:lnTo>
                  <a:lnTo>
                    <a:pt x="1412" y="2482"/>
                  </a:lnTo>
                  <a:lnTo>
                    <a:pt x="1388" y="2498"/>
                  </a:lnTo>
                  <a:lnTo>
                    <a:pt x="1363" y="2511"/>
                  </a:lnTo>
                  <a:lnTo>
                    <a:pt x="1334" y="2519"/>
                  </a:lnTo>
                  <a:lnTo>
                    <a:pt x="1304" y="2521"/>
                  </a:lnTo>
                  <a:lnTo>
                    <a:pt x="947" y="2521"/>
                  </a:lnTo>
                  <a:lnTo>
                    <a:pt x="952" y="2503"/>
                  </a:lnTo>
                  <a:lnTo>
                    <a:pt x="955" y="2488"/>
                  </a:lnTo>
                  <a:lnTo>
                    <a:pt x="959" y="2476"/>
                  </a:lnTo>
                  <a:lnTo>
                    <a:pt x="961" y="2467"/>
                  </a:lnTo>
                  <a:lnTo>
                    <a:pt x="961" y="2463"/>
                  </a:lnTo>
                  <a:lnTo>
                    <a:pt x="977" y="2383"/>
                  </a:lnTo>
                  <a:lnTo>
                    <a:pt x="811" y="2383"/>
                  </a:lnTo>
                  <a:lnTo>
                    <a:pt x="823" y="2367"/>
                  </a:lnTo>
                  <a:lnTo>
                    <a:pt x="832" y="2350"/>
                  </a:lnTo>
                  <a:lnTo>
                    <a:pt x="838" y="2330"/>
                  </a:lnTo>
                  <a:lnTo>
                    <a:pt x="840" y="2311"/>
                  </a:lnTo>
                  <a:lnTo>
                    <a:pt x="837" y="2286"/>
                  </a:lnTo>
                  <a:lnTo>
                    <a:pt x="829" y="2263"/>
                  </a:lnTo>
                  <a:lnTo>
                    <a:pt x="816" y="2244"/>
                  </a:lnTo>
                  <a:lnTo>
                    <a:pt x="800" y="2227"/>
                  </a:lnTo>
                  <a:lnTo>
                    <a:pt x="780" y="2215"/>
                  </a:lnTo>
                  <a:lnTo>
                    <a:pt x="758" y="2206"/>
                  </a:lnTo>
                  <a:lnTo>
                    <a:pt x="733" y="2203"/>
                  </a:lnTo>
                  <a:lnTo>
                    <a:pt x="709" y="2206"/>
                  </a:lnTo>
                  <a:lnTo>
                    <a:pt x="686" y="2215"/>
                  </a:lnTo>
                  <a:lnTo>
                    <a:pt x="667" y="2227"/>
                  </a:lnTo>
                  <a:lnTo>
                    <a:pt x="650" y="2244"/>
                  </a:lnTo>
                  <a:lnTo>
                    <a:pt x="638" y="2263"/>
                  </a:lnTo>
                  <a:lnTo>
                    <a:pt x="630" y="2286"/>
                  </a:lnTo>
                  <a:lnTo>
                    <a:pt x="627" y="2311"/>
                  </a:lnTo>
                  <a:lnTo>
                    <a:pt x="629" y="2330"/>
                  </a:lnTo>
                  <a:lnTo>
                    <a:pt x="635" y="2350"/>
                  </a:lnTo>
                  <a:lnTo>
                    <a:pt x="643" y="2367"/>
                  </a:lnTo>
                  <a:lnTo>
                    <a:pt x="656" y="2383"/>
                  </a:lnTo>
                  <a:lnTo>
                    <a:pt x="360" y="2383"/>
                  </a:lnTo>
                  <a:lnTo>
                    <a:pt x="361" y="2381"/>
                  </a:lnTo>
                  <a:lnTo>
                    <a:pt x="363" y="2374"/>
                  </a:lnTo>
                  <a:lnTo>
                    <a:pt x="365" y="2366"/>
                  </a:lnTo>
                  <a:lnTo>
                    <a:pt x="369" y="2356"/>
                  </a:lnTo>
                  <a:lnTo>
                    <a:pt x="372" y="2345"/>
                  </a:lnTo>
                  <a:lnTo>
                    <a:pt x="372" y="2054"/>
                  </a:lnTo>
                  <a:lnTo>
                    <a:pt x="1198" y="2054"/>
                  </a:lnTo>
                  <a:lnTo>
                    <a:pt x="1212" y="2051"/>
                  </a:lnTo>
                  <a:lnTo>
                    <a:pt x="1226" y="2044"/>
                  </a:lnTo>
                  <a:lnTo>
                    <a:pt x="1236" y="2034"/>
                  </a:lnTo>
                  <a:lnTo>
                    <a:pt x="1242" y="2022"/>
                  </a:lnTo>
                  <a:lnTo>
                    <a:pt x="1244" y="2006"/>
                  </a:lnTo>
                  <a:lnTo>
                    <a:pt x="1244" y="328"/>
                  </a:lnTo>
                  <a:lnTo>
                    <a:pt x="1242" y="313"/>
                  </a:lnTo>
                  <a:lnTo>
                    <a:pt x="1236" y="300"/>
                  </a:lnTo>
                  <a:lnTo>
                    <a:pt x="1226" y="290"/>
                  </a:lnTo>
                  <a:lnTo>
                    <a:pt x="1212" y="284"/>
                  </a:lnTo>
                  <a:lnTo>
                    <a:pt x="1198" y="281"/>
                  </a:lnTo>
                  <a:lnTo>
                    <a:pt x="275" y="281"/>
                  </a:lnTo>
                  <a:lnTo>
                    <a:pt x="259" y="284"/>
                  </a:lnTo>
                  <a:lnTo>
                    <a:pt x="247" y="290"/>
                  </a:lnTo>
                  <a:lnTo>
                    <a:pt x="237" y="300"/>
                  </a:lnTo>
                  <a:lnTo>
                    <a:pt x="231" y="313"/>
                  </a:lnTo>
                  <a:lnTo>
                    <a:pt x="228" y="328"/>
                  </a:lnTo>
                  <a:lnTo>
                    <a:pt x="228" y="1459"/>
                  </a:lnTo>
                  <a:lnTo>
                    <a:pt x="0" y="1459"/>
                  </a:lnTo>
                  <a:lnTo>
                    <a:pt x="0" y="170"/>
                  </a:lnTo>
                  <a:lnTo>
                    <a:pt x="3" y="140"/>
                  </a:lnTo>
                  <a:lnTo>
                    <a:pt x="11" y="112"/>
                  </a:lnTo>
                  <a:lnTo>
                    <a:pt x="23" y="85"/>
                  </a:lnTo>
                  <a:lnTo>
                    <a:pt x="40" y="61"/>
                  </a:lnTo>
                  <a:lnTo>
                    <a:pt x="60" y="40"/>
                  </a:lnTo>
                  <a:lnTo>
                    <a:pt x="83" y="24"/>
                  </a:lnTo>
                  <a:lnTo>
                    <a:pt x="110" y="12"/>
                  </a:lnTo>
                  <a:lnTo>
                    <a:pt x="139" y="3"/>
                  </a:lnTo>
                  <a:lnTo>
                    <a:pt x="169"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70" name="Google Shape;970;p24"/>
            <p:cNvSpPr/>
            <p:nvPr/>
          </p:nvSpPr>
          <p:spPr>
            <a:xfrm>
              <a:off x="638" y="439"/>
              <a:ext cx="403" cy="390"/>
            </a:xfrm>
            <a:custGeom>
              <a:rect b="b" l="l" r="r" t="t"/>
              <a:pathLst>
                <a:path extrusionOk="0" h="2337" w="2416">
                  <a:moveTo>
                    <a:pt x="1252" y="0"/>
                  </a:moveTo>
                  <a:lnTo>
                    <a:pt x="1252" y="666"/>
                  </a:lnTo>
                  <a:lnTo>
                    <a:pt x="2189" y="666"/>
                  </a:lnTo>
                  <a:lnTo>
                    <a:pt x="2225" y="669"/>
                  </a:lnTo>
                  <a:lnTo>
                    <a:pt x="2260" y="676"/>
                  </a:lnTo>
                  <a:lnTo>
                    <a:pt x="2293" y="689"/>
                  </a:lnTo>
                  <a:lnTo>
                    <a:pt x="2323" y="707"/>
                  </a:lnTo>
                  <a:lnTo>
                    <a:pt x="2349" y="727"/>
                  </a:lnTo>
                  <a:lnTo>
                    <a:pt x="2372" y="752"/>
                  </a:lnTo>
                  <a:lnTo>
                    <a:pt x="2390" y="780"/>
                  </a:lnTo>
                  <a:lnTo>
                    <a:pt x="2403" y="811"/>
                  </a:lnTo>
                  <a:lnTo>
                    <a:pt x="2413" y="843"/>
                  </a:lnTo>
                  <a:lnTo>
                    <a:pt x="2416" y="878"/>
                  </a:lnTo>
                  <a:lnTo>
                    <a:pt x="2413" y="912"/>
                  </a:lnTo>
                  <a:lnTo>
                    <a:pt x="2403" y="945"/>
                  </a:lnTo>
                  <a:lnTo>
                    <a:pt x="2390" y="976"/>
                  </a:lnTo>
                  <a:lnTo>
                    <a:pt x="2372" y="1004"/>
                  </a:lnTo>
                  <a:lnTo>
                    <a:pt x="2349" y="1029"/>
                  </a:lnTo>
                  <a:lnTo>
                    <a:pt x="2323" y="1049"/>
                  </a:lnTo>
                  <a:lnTo>
                    <a:pt x="2293" y="1067"/>
                  </a:lnTo>
                  <a:lnTo>
                    <a:pt x="2260" y="1080"/>
                  </a:lnTo>
                  <a:lnTo>
                    <a:pt x="2225" y="1087"/>
                  </a:lnTo>
                  <a:lnTo>
                    <a:pt x="2189" y="1090"/>
                  </a:lnTo>
                  <a:lnTo>
                    <a:pt x="1616" y="1090"/>
                  </a:lnTo>
                  <a:lnTo>
                    <a:pt x="1616" y="1467"/>
                  </a:lnTo>
                  <a:lnTo>
                    <a:pt x="1604" y="1504"/>
                  </a:lnTo>
                  <a:lnTo>
                    <a:pt x="1589" y="1541"/>
                  </a:lnTo>
                  <a:lnTo>
                    <a:pt x="1572" y="1577"/>
                  </a:lnTo>
                  <a:lnTo>
                    <a:pt x="1553" y="1613"/>
                  </a:lnTo>
                  <a:lnTo>
                    <a:pt x="1532" y="1647"/>
                  </a:lnTo>
                  <a:lnTo>
                    <a:pt x="1511" y="1681"/>
                  </a:lnTo>
                  <a:lnTo>
                    <a:pt x="1489" y="1714"/>
                  </a:lnTo>
                  <a:lnTo>
                    <a:pt x="1466" y="1745"/>
                  </a:lnTo>
                  <a:lnTo>
                    <a:pt x="1443" y="1775"/>
                  </a:lnTo>
                  <a:lnTo>
                    <a:pt x="1422" y="1803"/>
                  </a:lnTo>
                  <a:lnTo>
                    <a:pt x="1400" y="1829"/>
                  </a:lnTo>
                  <a:lnTo>
                    <a:pt x="1380" y="1853"/>
                  </a:lnTo>
                  <a:lnTo>
                    <a:pt x="1360" y="1873"/>
                  </a:lnTo>
                  <a:lnTo>
                    <a:pt x="1343" y="1892"/>
                  </a:lnTo>
                  <a:lnTo>
                    <a:pt x="1329" y="1907"/>
                  </a:lnTo>
                  <a:lnTo>
                    <a:pt x="1316" y="1920"/>
                  </a:lnTo>
                  <a:lnTo>
                    <a:pt x="1307" y="1929"/>
                  </a:lnTo>
                  <a:lnTo>
                    <a:pt x="1301" y="1935"/>
                  </a:lnTo>
                  <a:lnTo>
                    <a:pt x="1298" y="1937"/>
                  </a:lnTo>
                  <a:lnTo>
                    <a:pt x="1287" y="1952"/>
                  </a:lnTo>
                  <a:lnTo>
                    <a:pt x="1280" y="1968"/>
                  </a:lnTo>
                  <a:lnTo>
                    <a:pt x="1276" y="1985"/>
                  </a:lnTo>
                  <a:lnTo>
                    <a:pt x="1279" y="2002"/>
                  </a:lnTo>
                  <a:lnTo>
                    <a:pt x="1285" y="2019"/>
                  </a:lnTo>
                  <a:lnTo>
                    <a:pt x="1295" y="2034"/>
                  </a:lnTo>
                  <a:lnTo>
                    <a:pt x="1309" y="2046"/>
                  </a:lnTo>
                  <a:lnTo>
                    <a:pt x="1327" y="2053"/>
                  </a:lnTo>
                  <a:lnTo>
                    <a:pt x="1344" y="2056"/>
                  </a:lnTo>
                  <a:lnTo>
                    <a:pt x="1360" y="2054"/>
                  </a:lnTo>
                  <a:lnTo>
                    <a:pt x="1376" y="2048"/>
                  </a:lnTo>
                  <a:lnTo>
                    <a:pt x="1390" y="2037"/>
                  </a:lnTo>
                  <a:lnTo>
                    <a:pt x="1394" y="2034"/>
                  </a:lnTo>
                  <a:lnTo>
                    <a:pt x="1401" y="2026"/>
                  </a:lnTo>
                  <a:lnTo>
                    <a:pt x="1413" y="2016"/>
                  </a:lnTo>
                  <a:lnTo>
                    <a:pt x="1427" y="2001"/>
                  </a:lnTo>
                  <a:lnTo>
                    <a:pt x="1443" y="1984"/>
                  </a:lnTo>
                  <a:lnTo>
                    <a:pt x="1463" y="1963"/>
                  </a:lnTo>
                  <a:lnTo>
                    <a:pt x="1483" y="1939"/>
                  </a:lnTo>
                  <a:lnTo>
                    <a:pt x="1506" y="1913"/>
                  </a:lnTo>
                  <a:lnTo>
                    <a:pt x="1529" y="1885"/>
                  </a:lnTo>
                  <a:lnTo>
                    <a:pt x="1554" y="1855"/>
                  </a:lnTo>
                  <a:lnTo>
                    <a:pt x="1578" y="1822"/>
                  </a:lnTo>
                  <a:lnTo>
                    <a:pt x="1603" y="1787"/>
                  </a:lnTo>
                  <a:lnTo>
                    <a:pt x="1628" y="1751"/>
                  </a:lnTo>
                  <a:lnTo>
                    <a:pt x="1651" y="1712"/>
                  </a:lnTo>
                  <a:lnTo>
                    <a:pt x="1674" y="1673"/>
                  </a:lnTo>
                  <a:lnTo>
                    <a:pt x="1695" y="1633"/>
                  </a:lnTo>
                  <a:lnTo>
                    <a:pt x="1714" y="1592"/>
                  </a:lnTo>
                  <a:lnTo>
                    <a:pt x="2205" y="1592"/>
                  </a:lnTo>
                  <a:lnTo>
                    <a:pt x="2204" y="1595"/>
                  </a:lnTo>
                  <a:lnTo>
                    <a:pt x="2203" y="1604"/>
                  </a:lnTo>
                  <a:lnTo>
                    <a:pt x="2199" y="1619"/>
                  </a:lnTo>
                  <a:lnTo>
                    <a:pt x="2195" y="1637"/>
                  </a:lnTo>
                  <a:lnTo>
                    <a:pt x="2189" y="1660"/>
                  </a:lnTo>
                  <a:lnTo>
                    <a:pt x="2181" y="1686"/>
                  </a:lnTo>
                  <a:lnTo>
                    <a:pt x="2172" y="1715"/>
                  </a:lnTo>
                  <a:lnTo>
                    <a:pt x="2161" y="1746"/>
                  </a:lnTo>
                  <a:lnTo>
                    <a:pt x="2149" y="1780"/>
                  </a:lnTo>
                  <a:lnTo>
                    <a:pt x="2134" y="1814"/>
                  </a:lnTo>
                  <a:lnTo>
                    <a:pt x="2119" y="1851"/>
                  </a:lnTo>
                  <a:lnTo>
                    <a:pt x="2102" y="1886"/>
                  </a:lnTo>
                  <a:lnTo>
                    <a:pt x="2082" y="1921"/>
                  </a:lnTo>
                  <a:lnTo>
                    <a:pt x="2061" y="1955"/>
                  </a:lnTo>
                  <a:lnTo>
                    <a:pt x="2037" y="1987"/>
                  </a:lnTo>
                  <a:lnTo>
                    <a:pt x="2011" y="2017"/>
                  </a:lnTo>
                  <a:lnTo>
                    <a:pt x="1984" y="2044"/>
                  </a:lnTo>
                  <a:lnTo>
                    <a:pt x="1954" y="2068"/>
                  </a:lnTo>
                  <a:lnTo>
                    <a:pt x="1893" y="2110"/>
                  </a:lnTo>
                  <a:lnTo>
                    <a:pt x="1829" y="2148"/>
                  </a:lnTo>
                  <a:lnTo>
                    <a:pt x="1766" y="2182"/>
                  </a:lnTo>
                  <a:lnTo>
                    <a:pt x="1705" y="2212"/>
                  </a:lnTo>
                  <a:lnTo>
                    <a:pt x="1648" y="2239"/>
                  </a:lnTo>
                  <a:lnTo>
                    <a:pt x="1596" y="2265"/>
                  </a:lnTo>
                  <a:lnTo>
                    <a:pt x="1568" y="2279"/>
                  </a:lnTo>
                  <a:lnTo>
                    <a:pt x="1539" y="2291"/>
                  </a:lnTo>
                  <a:lnTo>
                    <a:pt x="1507" y="2303"/>
                  </a:lnTo>
                  <a:lnTo>
                    <a:pt x="1474" y="2314"/>
                  </a:lnTo>
                  <a:lnTo>
                    <a:pt x="1440" y="2324"/>
                  </a:lnTo>
                  <a:lnTo>
                    <a:pt x="1408" y="2331"/>
                  </a:lnTo>
                  <a:lnTo>
                    <a:pt x="1376" y="2336"/>
                  </a:lnTo>
                  <a:lnTo>
                    <a:pt x="1346" y="2337"/>
                  </a:lnTo>
                  <a:lnTo>
                    <a:pt x="96" y="2337"/>
                  </a:lnTo>
                  <a:lnTo>
                    <a:pt x="73" y="2335"/>
                  </a:lnTo>
                  <a:lnTo>
                    <a:pt x="52" y="2330"/>
                  </a:lnTo>
                  <a:lnTo>
                    <a:pt x="35" y="2320"/>
                  </a:lnTo>
                  <a:lnTo>
                    <a:pt x="20" y="2307"/>
                  </a:lnTo>
                  <a:lnTo>
                    <a:pt x="9" y="2292"/>
                  </a:lnTo>
                  <a:lnTo>
                    <a:pt x="3" y="2274"/>
                  </a:lnTo>
                  <a:lnTo>
                    <a:pt x="0" y="2255"/>
                  </a:lnTo>
                  <a:lnTo>
                    <a:pt x="2" y="2233"/>
                  </a:lnTo>
                  <a:lnTo>
                    <a:pt x="8" y="2211"/>
                  </a:lnTo>
                  <a:lnTo>
                    <a:pt x="605" y="582"/>
                  </a:lnTo>
                  <a:lnTo>
                    <a:pt x="623" y="542"/>
                  </a:lnTo>
                  <a:lnTo>
                    <a:pt x="646" y="500"/>
                  </a:lnTo>
                  <a:lnTo>
                    <a:pt x="674" y="458"/>
                  </a:lnTo>
                  <a:lnTo>
                    <a:pt x="704" y="417"/>
                  </a:lnTo>
                  <a:lnTo>
                    <a:pt x="738" y="377"/>
                  </a:lnTo>
                  <a:lnTo>
                    <a:pt x="773" y="340"/>
                  </a:lnTo>
                  <a:lnTo>
                    <a:pt x="810" y="306"/>
                  </a:lnTo>
                  <a:lnTo>
                    <a:pt x="847" y="276"/>
                  </a:lnTo>
                  <a:lnTo>
                    <a:pt x="882" y="251"/>
                  </a:lnTo>
                  <a:lnTo>
                    <a:pt x="1252"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971" name="Google Shape;971;p24"/>
          <p:cNvSpPr/>
          <p:nvPr/>
        </p:nvSpPr>
        <p:spPr>
          <a:xfrm>
            <a:off x="6552416" y="3578143"/>
            <a:ext cx="355785" cy="695325"/>
          </a:xfrm>
          <a:custGeom>
            <a:rect b="b" l="l" r="r" t="t"/>
            <a:pathLst>
              <a:path extrusionOk="0" h="3502" w="1790">
                <a:moveTo>
                  <a:pt x="942" y="1469"/>
                </a:moveTo>
                <a:lnTo>
                  <a:pt x="904" y="1472"/>
                </a:lnTo>
                <a:lnTo>
                  <a:pt x="870" y="1482"/>
                </a:lnTo>
                <a:lnTo>
                  <a:pt x="839" y="1498"/>
                </a:lnTo>
                <a:lnTo>
                  <a:pt x="810" y="1518"/>
                </a:lnTo>
                <a:lnTo>
                  <a:pt x="786" y="1542"/>
                </a:lnTo>
                <a:lnTo>
                  <a:pt x="765" y="1570"/>
                </a:lnTo>
                <a:lnTo>
                  <a:pt x="751" y="1602"/>
                </a:lnTo>
                <a:lnTo>
                  <a:pt x="741" y="1636"/>
                </a:lnTo>
                <a:lnTo>
                  <a:pt x="737" y="1673"/>
                </a:lnTo>
                <a:lnTo>
                  <a:pt x="741" y="1706"/>
                </a:lnTo>
                <a:lnTo>
                  <a:pt x="748" y="1737"/>
                </a:lnTo>
                <a:lnTo>
                  <a:pt x="761" y="1766"/>
                </a:lnTo>
                <a:lnTo>
                  <a:pt x="778" y="1793"/>
                </a:lnTo>
                <a:lnTo>
                  <a:pt x="798" y="1816"/>
                </a:lnTo>
                <a:lnTo>
                  <a:pt x="822" y="1837"/>
                </a:lnTo>
                <a:lnTo>
                  <a:pt x="850" y="1852"/>
                </a:lnTo>
                <a:lnTo>
                  <a:pt x="850" y="1744"/>
                </a:lnTo>
                <a:lnTo>
                  <a:pt x="852" y="1721"/>
                </a:lnTo>
                <a:lnTo>
                  <a:pt x="860" y="1700"/>
                </a:lnTo>
                <a:lnTo>
                  <a:pt x="871" y="1683"/>
                </a:lnTo>
                <a:lnTo>
                  <a:pt x="887" y="1667"/>
                </a:lnTo>
                <a:lnTo>
                  <a:pt x="905" y="1655"/>
                </a:lnTo>
                <a:lnTo>
                  <a:pt x="926" y="1649"/>
                </a:lnTo>
                <a:lnTo>
                  <a:pt x="950" y="1645"/>
                </a:lnTo>
                <a:lnTo>
                  <a:pt x="960" y="1645"/>
                </a:lnTo>
                <a:lnTo>
                  <a:pt x="983" y="1649"/>
                </a:lnTo>
                <a:lnTo>
                  <a:pt x="1004" y="1655"/>
                </a:lnTo>
                <a:lnTo>
                  <a:pt x="1021" y="1667"/>
                </a:lnTo>
                <a:lnTo>
                  <a:pt x="1037" y="1683"/>
                </a:lnTo>
                <a:lnTo>
                  <a:pt x="1049" y="1701"/>
                </a:lnTo>
                <a:lnTo>
                  <a:pt x="1056" y="1721"/>
                </a:lnTo>
                <a:lnTo>
                  <a:pt x="1059" y="1744"/>
                </a:lnTo>
                <a:lnTo>
                  <a:pt x="1059" y="1838"/>
                </a:lnTo>
                <a:lnTo>
                  <a:pt x="1083" y="1817"/>
                </a:lnTo>
                <a:lnTo>
                  <a:pt x="1104" y="1794"/>
                </a:lnTo>
                <a:lnTo>
                  <a:pt x="1122" y="1766"/>
                </a:lnTo>
                <a:lnTo>
                  <a:pt x="1134" y="1738"/>
                </a:lnTo>
                <a:lnTo>
                  <a:pt x="1142" y="1706"/>
                </a:lnTo>
                <a:lnTo>
                  <a:pt x="1145" y="1673"/>
                </a:lnTo>
                <a:lnTo>
                  <a:pt x="1142" y="1636"/>
                </a:lnTo>
                <a:lnTo>
                  <a:pt x="1132" y="1601"/>
                </a:lnTo>
                <a:lnTo>
                  <a:pt x="1118" y="1570"/>
                </a:lnTo>
                <a:lnTo>
                  <a:pt x="1098" y="1542"/>
                </a:lnTo>
                <a:lnTo>
                  <a:pt x="1072" y="1518"/>
                </a:lnTo>
                <a:lnTo>
                  <a:pt x="1045" y="1498"/>
                </a:lnTo>
                <a:lnTo>
                  <a:pt x="1013" y="1482"/>
                </a:lnTo>
                <a:lnTo>
                  <a:pt x="978" y="1472"/>
                </a:lnTo>
                <a:lnTo>
                  <a:pt x="942" y="1469"/>
                </a:lnTo>
                <a:close/>
                <a:moveTo>
                  <a:pt x="942" y="1251"/>
                </a:moveTo>
                <a:lnTo>
                  <a:pt x="889" y="1254"/>
                </a:lnTo>
                <a:lnTo>
                  <a:pt x="837" y="1263"/>
                </a:lnTo>
                <a:lnTo>
                  <a:pt x="788" y="1279"/>
                </a:lnTo>
                <a:lnTo>
                  <a:pt x="743" y="1300"/>
                </a:lnTo>
                <a:lnTo>
                  <a:pt x="700" y="1326"/>
                </a:lnTo>
                <a:lnTo>
                  <a:pt x="660" y="1357"/>
                </a:lnTo>
                <a:lnTo>
                  <a:pt x="625" y="1392"/>
                </a:lnTo>
                <a:lnTo>
                  <a:pt x="594" y="1432"/>
                </a:lnTo>
                <a:lnTo>
                  <a:pt x="567" y="1475"/>
                </a:lnTo>
                <a:lnTo>
                  <a:pt x="546" y="1520"/>
                </a:lnTo>
                <a:lnTo>
                  <a:pt x="531" y="1569"/>
                </a:lnTo>
                <a:lnTo>
                  <a:pt x="521" y="1620"/>
                </a:lnTo>
                <a:lnTo>
                  <a:pt x="517" y="1673"/>
                </a:lnTo>
                <a:lnTo>
                  <a:pt x="522" y="1727"/>
                </a:lnTo>
                <a:lnTo>
                  <a:pt x="532" y="1778"/>
                </a:lnTo>
                <a:lnTo>
                  <a:pt x="547" y="1828"/>
                </a:lnTo>
                <a:lnTo>
                  <a:pt x="569" y="1874"/>
                </a:lnTo>
                <a:lnTo>
                  <a:pt x="597" y="1917"/>
                </a:lnTo>
                <a:lnTo>
                  <a:pt x="629" y="1957"/>
                </a:lnTo>
                <a:lnTo>
                  <a:pt x="667" y="1992"/>
                </a:lnTo>
                <a:lnTo>
                  <a:pt x="707" y="2023"/>
                </a:lnTo>
                <a:lnTo>
                  <a:pt x="752" y="2049"/>
                </a:lnTo>
                <a:lnTo>
                  <a:pt x="799" y="2069"/>
                </a:lnTo>
                <a:lnTo>
                  <a:pt x="850" y="2083"/>
                </a:lnTo>
                <a:lnTo>
                  <a:pt x="850" y="1957"/>
                </a:lnTo>
                <a:lnTo>
                  <a:pt x="810" y="1941"/>
                </a:lnTo>
                <a:lnTo>
                  <a:pt x="775" y="1920"/>
                </a:lnTo>
                <a:lnTo>
                  <a:pt x="742" y="1895"/>
                </a:lnTo>
                <a:lnTo>
                  <a:pt x="713" y="1866"/>
                </a:lnTo>
                <a:lnTo>
                  <a:pt x="688" y="1833"/>
                </a:lnTo>
                <a:lnTo>
                  <a:pt x="668" y="1797"/>
                </a:lnTo>
                <a:lnTo>
                  <a:pt x="653" y="1757"/>
                </a:lnTo>
                <a:lnTo>
                  <a:pt x="643" y="1716"/>
                </a:lnTo>
                <a:lnTo>
                  <a:pt x="640" y="1673"/>
                </a:lnTo>
                <a:lnTo>
                  <a:pt x="643" y="1629"/>
                </a:lnTo>
                <a:lnTo>
                  <a:pt x="653" y="1586"/>
                </a:lnTo>
                <a:lnTo>
                  <a:pt x="669" y="1546"/>
                </a:lnTo>
                <a:lnTo>
                  <a:pt x="689" y="1510"/>
                </a:lnTo>
                <a:lnTo>
                  <a:pt x="714" y="1476"/>
                </a:lnTo>
                <a:lnTo>
                  <a:pt x="744" y="1446"/>
                </a:lnTo>
                <a:lnTo>
                  <a:pt x="777" y="1421"/>
                </a:lnTo>
                <a:lnTo>
                  <a:pt x="815" y="1401"/>
                </a:lnTo>
                <a:lnTo>
                  <a:pt x="855" y="1385"/>
                </a:lnTo>
                <a:lnTo>
                  <a:pt x="897" y="1376"/>
                </a:lnTo>
                <a:lnTo>
                  <a:pt x="942" y="1372"/>
                </a:lnTo>
                <a:lnTo>
                  <a:pt x="986" y="1376"/>
                </a:lnTo>
                <a:lnTo>
                  <a:pt x="1028" y="1385"/>
                </a:lnTo>
                <a:lnTo>
                  <a:pt x="1068" y="1401"/>
                </a:lnTo>
                <a:lnTo>
                  <a:pt x="1105" y="1421"/>
                </a:lnTo>
                <a:lnTo>
                  <a:pt x="1139" y="1446"/>
                </a:lnTo>
                <a:lnTo>
                  <a:pt x="1168" y="1476"/>
                </a:lnTo>
                <a:lnTo>
                  <a:pt x="1194" y="1510"/>
                </a:lnTo>
                <a:lnTo>
                  <a:pt x="1215" y="1546"/>
                </a:lnTo>
                <a:lnTo>
                  <a:pt x="1230" y="1586"/>
                </a:lnTo>
                <a:lnTo>
                  <a:pt x="1239" y="1629"/>
                </a:lnTo>
                <a:lnTo>
                  <a:pt x="1243" y="1673"/>
                </a:lnTo>
                <a:lnTo>
                  <a:pt x="1239" y="1718"/>
                </a:lnTo>
                <a:lnTo>
                  <a:pt x="1229" y="1761"/>
                </a:lnTo>
                <a:lnTo>
                  <a:pt x="1213" y="1801"/>
                </a:lnTo>
                <a:lnTo>
                  <a:pt x="1192" y="1840"/>
                </a:lnTo>
                <a:lnTo>
                  <a:pt x="1164" y="1873"/>
                </a:lnTo>
                <a:lnTo>
                  <a:pt x="1133" y="1903"/>
                </a:lnTo>
                <a:lnTo>
                  <a:pt x="1098" y="1928"/>
                </a:lnTo>
                <a:lnTo>
                  <a:pt x="1059" y="1948"/>
                </a:lnTo>
                <a:lnTo>
                  <a:pt x="1059" y="2076"/>
                </a:lnTo>
                <a:lnTo>
                  <a:pt x="1105" y="2059"/>
                </a:lnTo>
                <a:lnTo>
                  <a:pt x="1150" y="2037"/>
                </a:lnTo>
                <a:lnTo>
                  <a:pt x="1191" y="2011"/>
                </a:lnTo>
                <a:lnTo>
                  <a:pt x="1228" y="1980"/>
                </a:lnTo>
                <a:lnTo>
                  <a:pt x="1262" y="1946"/>
                </a:lnTo>
                <a:lnTo>
                  <a:pt x="1292" y="1907"/>
                </a:lnTo>
                <a:lnTo>
                  <a:pt x="1318" y="1865"/>
                </a:lnTo>
                <a:lnTo>
                  <a:pt x="1338" y="1820"/>
                </a:lnTo>
                <a:lnTo>
                  <a:pt x="1353" y="1773"/>
                </a:lnTo>
                <a:lnTo>
                  <a:pt x="1362" y="1723"/>
                </a:lnTo>
                <a:lnTo>
                  <a:pt x="1365" y="1673"/>
                </a:lnTo>
                <a:lnTo>
                  <a:pt x="1362" y="1620"/>
                </a:lnTo>
                <a:lnTo>
                  <a:pt x="1352" y="1569"/>
                </a:lnTo>
                <a:lnTo>
                  <a:pt x="1336" y="1520"/>
                </a:lnTo>
                <a:lnTo>
                  <a:pt x="1315" y="1475"/>
                </a:lnTo>
                <a:lnTo>
                  <a:pt x="1289" y="1432"/>
                </a:lnTo>
                <a:lnTo>
                  <a:pt x="1258" y="1392"/>
                </a:lnTo>
                <a:lnTo>
                  <a:pt x="1223" y="1357"/>
                </a:lnTo>
                <a:lnTo>
                  <a:pt x="1184" y="1326"/>
                </a:lnTo>
                <a:lnTo>
                  <a:pt x="1141" y="1300"/>
                </a:lnTo>
                <a:lnTo>
                  <a:pt x="1094" y="1279"/>
                </a:lnTo>
                <a:lnTo>
                  <a:pt x="1046" y="1263"/>
                </a:lnTo>
                <a:lnTo>
                  <a:pt x="995" y="1254"/>
                </a:lnTo>
                <a:lnTo>
                  <a:pt x="942" y="1251"/>
                </a:lnTo>
                <a:close/>
                <a:moveTo>
                  <a:pt x="942" y="1203"/>
                </a:moveTo>
                <a:lnTo>
                  <a:pt x="996" y="1206"/>
                </a:lnTo>
                <a:lnTo>
                  <a:pt x="1049" y="1215"/>
                </a:lnTo>
                <a:lnTo>
                  <a:pt x="1101" y="1230"/>
                </a:lnTo>
                <a:lnTo>
                  <a:pt x="1149" y="1250"/>
                </a:lnTo>
                <a:lnTo>
                  <a:pt x="1194" y="1275"/>
                </a:lnTo>
                <a:lnTo>
                  <a:pt x="1237" y="1306"/>
                </a:lnTo>
                <a:lnTo>
                  <a:pt x="1276" y="1340"/>
                </a:lnTo>
                <a:lnTo>
                  <a:pt x="1310" y="1379"/>
                </a:lnTo>
                <a:lnTo>
                  <a:pt x="1340" y="1421"/>
                </a:lnTo>
                <a:lnTo>
                  <a:pt x="1365" y="1466"/>
                </a:lnTo>
                <a:lnTo>
                  <a:pt x="1386" y="1514"/>
                </a:lnTo>
                <a:lnTo>
                  <a:pt x="1401" y="1565"/>
                </a:lnTo>
                <a:lnTo>
                  <a:pt x="1411" y="1618"/>
                </a:lnTo>
                <a:lnTo>
                  <a:pt x="1414" y="1673"/>
                </a:lnTo>
                <a:lnTo>
                  <a:pt x="1411" y="1727"/>
                </a:lnTo>
                <a:lnTo>
                  <a:pt x="1402" y="1778"/>
                </a:lnTo>
                <a:lnTo>
                  <a:pt x="1386" y="1828"/>
                </a:lnTo>
                <a:lnTo>
                  <a:pt x="1366" y="1875"/>
                </a:lnTo>
                <a:lnTo>
                  <a:pt x="1342" y="1920"/>
                </a:lnTo>
                <a:lnTo>
                  <a:pt x="1312" y="1961"/>
                </a:lnTo>
                <a:lnTo>
                  <a:pt x="1279" y="2000"/>
                </a:lnTo>
                <a:lnTo>
                  <a:pt x="1241" y="2034"/>
                </a:lnTo>
                <a:lnTo>
                  <a:pt x="1201" y="2063"/>
                </a:lnTo>
                <a:lnTo>
                  <a:pt x="1155" y="2090"/>
                </a:lnTo>
                <a:lnTo>
                  <a:pt x="1109" y="2111"/>
                </a:lnTo>
                <a:lnTo>
                  <a:pt x="1059" y="2126"/>
                </a:lnTo>
                <a:lnTo>
                  <a:pt x="1059" y="2385"/>
                </a:lnTo>
                <a:lnTo>
                  <a:pt x="1090" y="2385"/>
                </a:lnTo>
                <a:lnTo>
                  <a:pt x="1090" y="2275"/>
                </a:lnTo>
                <a:lnTo>
                  <a:pt x="1093" y="2252"/>
                </a:lnTo>
                <a:lnTo>
                  <a:pt x="1100" y="2232"/>
                </a:lnTo>
                <a:lnTo>
                  <a:pt x="1112" y="2213"/>
                </a:lnTo>
                <a:lnTo>
                  <a:pt x="1128" y="2198"/>
                </a:lnTo>
                <a:lnTo>
                  <a:pt x="1145" y="2187"/>
                </a:lnTo>
                <a:lnTo>
                  <a:pt x="1166" y="2179"/>
                </a:lnTo>
                <a:lnTo>
                  <a:pt x="1188" y="2177"/>
                </a:lnTo>
                <a:lnTo>
                  <a:pt x="1199" y="2177"/>
                </a:lnTo>
                <a:lnTo>
                  <a:pt x="1222" y="2179"/>
                </a:lnTo>
                <a:lnTo>
                  <a:pt x="1243" y="2187"/>
                </a:lnTo>
                <a:lnTo>
                  <a:pt x="1261" y="2198"/>
                </a:lnTo>
                <a:lnTo>
                  <a:pt x="1276" y="2213"/>
                </a:lnTo>
                <a:lnTo>
                  <a:pt x="1288" y="2232"/>
                </a:lnTo>
                <a:lnTo>
                  <a:pt x="1296" y="2252"/>
                </a:lnTo>
                <a:lnTo>
                  <a:pt x="1298" y="2275"/>
                </a:lnTo>
                <a:lnTo>
                  <a:pt x="1298" y="2385"/>
                </a:lnTo>
                <a:lnTo>
                  <a:pt x="1336" y="2385"/>
                </a:lnTo>
                <a:lnTo>
                  <a:pt x="1336" y="2275"/>
                </a:lnTo>
                <a:lnTo>
                  <a:pt x="1339" y="2252"/>
                </a:lnTo>
                <a:lnTo>
                  <a:pt x="1346" y="2232"/>
                </a:lnTo>
                <a:lnTo>
                  <a:pt x="1357" y="2213"/>
                </a:lnTo>
                <a:lnTo>
                  <a:pt x="1373" y="2198"/>
                </a:lnTo>
                <a:lnTo>
                  <a:pt x="1391" y="2187"/>
                </a:lnTo>
                <a:lnTo>
                  <a:pt x="1412" y="2179"/>
                </a:lnTo>
                <a:lnTo>
                  <a:pt x="1435" y="2177"/>
                </a:lnTo>
                <a:lnTo>
                  <a:pt x="1446" y="2177"/>
                </a:lnTo>
                <a:lnTo>
                  <a:pt x="1468" y="2179"/>
                </a:lnTo>
                <a:lnTo>
                  <a:pt x="1489" y="2187"/>
                </a:lnTo>
                <a:lnTo>
                  <a:pt x="1507" y="2198"/>
                </a:lnTo>
                <a:lnTo>
                  <a:pt x="1522" y="2213"/>
                </a:lnTo>
                <a:lnTo>
                  <a:pt x="1533" y="2232"/>
                </a:lnTo>
                <a:lnTo>
                  <a:pt x="1541" y="2252"/>
                </a:lnTo>
                <a:lnTo>
                  <a:pt x="1543" y="2275"/>
                </a:lnTo>
                <a:lnTo>
                  <a:pt x="1543" y="2385"/>
                </a:lnTo>
                <a:lnTo>
                  <a:pt x="1582" y="2385"/>
                </a:lnTo>
                <a:lnTo>
                  <a:pt x="1582" y="2275"/>
                </a:lnTo>
                <a:lnTo>
                  <a:pt x="1584" y="2252"/>
                </a:lnTo>
                <a:lnTo>
                  <a:pt x="1592" y="2232"/>
                </a:lnTo>
                <a:lnTo>
                  <a:pt x="1603" y="2213"/>
                </a:lnTo>
                <a:lnTo>
                  <a:pt x="1618" y="2198"/>
                </a:lnTo>
                <a:lnTo>
                  <a:pt x="1637" y="2187"/>
                </a:lnTo>
                <a:lnTo>
                  <a:pt x="1657" y="2179"/>
                </a:lnTo>
                <a:lnTo>
                  <a:pt x="1680" y="2177"/>
                </a:lnTo>
                <a:lnTo>
                  <a:pt x="1690" y="2177"/>
                </a:lnTo>
                <a:lnTo>
                  <a:pt x="1713" y="2179"/>
                </a:lnTo>
                <a:lnTo>
                  <a:pt x="1734" y="2187"/>
                </a:lnTo>
                <a:lnTo>
                  <a:pt x="1752" y="2198"/>
                </a:lnTo>
                <a:lnTo>
                  <a:pt x="1768" y="2213"/>
                </a:lnTo>
                <a:lnTo>
                  <a:pt x="1780" y="2232"/>
                </a:lnTo>
                <a:lnTo>
                  <a:pt x="1786" y="2252"/>
                </a:lnTo>
                <a:lnTo>
                  <a:pt x="1790" y="2275"/>
                </a:lnTo>
                <a:lnTo>
                  <a:pt x="1790" y="2482"/>
                </a:lnTo>
                <a:lnTo>
                  <a:pt x="1789" y="2482"/>
                </a:lnTo>
                <a:lnTo>
                  <a:pt x="1789" y="2483"/>
                </a:lnTo>
                <a:lnTo>
                  <a:pt x="1789" y="3085"/>
                </a:lnTo>
                <a:lnTo>
                  <a:pt x="1789" y="3087"/>
                </a:lnTo>
                <a:lnTo>
                  <a:pt x="1789" y="3093"/>
                </a:lnTo>
                <a:lnTo>
                  <a:pt x="1788" y="3101"/>
                </a:lnTo>
                <a:lnTo>
                  <a:pt x="1786" y="3113"/>
                </a:lnTo>
                <a:lnTo>
                  <a:pt x="1785" y="3128"/>
                </a:lnTo>
                <a:lnTo>
                  <a:pt x="1782" y="3145"/>
                </a:lnTo>
                <a:lnTo>
                  <a:pt x="1779" y="3164"/>
                </a:lnTo>
                <a:lnTo>
                  <a:pt x="1773" y="3186"/>
                </a:lnTo>
                <a:lnTo>
                  <a:pt x="1767" y="3208"/>
                </a:lnTo>
                <a:lnTo>
                  <a:pt x="1759" y="3231"/>
                </a:lnTo>
                <a:lnTo>
                  <a:pt x="1749" y="3256"/>
                </a:lnTo>
                <a:lnTo>
                  <a:pt x="1737" y="3281"/>
                </a:lnTo>
                <a:lnTo>
                  <a:pt x="1723" y="3306"/>
                </a:lnTo>
                <a:lnTo>
                  <a:pt x="1707" y="3330"/>
                </a:lnTo>
                <a:lnTo>
                  <a:pt x="1688" y="3356"/>
                </a:lnTo>
                <a:lnTo>
                  <a:pt x="1666" y="3379"/>
                </a:lnTo>
                <a:lnTo>
                  <a:pt x="1642" y="3401"/>
                </a:lnTo>
                <a:lnTo>
                  <a:pt x="1614" y="3422"/>
                </a:lnTo>
                <a:lnTo>
                  <a:pt x="1583" y="3441"/>
                </a:lnTo>
                <a:lnTo>
                  <a:pt x="1549" y="3459"/>
                </a:lnTo>
                <a:lnTo>
                  <a:pt x="1511" y="3473"/>
                </a:lnTo>
                <a:lnTo>
                  <a:pt x="1469" y="3485"/>
                </a:lnTo>
                <a:lnTo>
                  <a:pt x="1424" y="3494"/>
                </a:lnTo>
                <a:lnTo>
                  <a:pt x="1374" y="3500"/>
                </a:lnTo>
                <a:lnTo>
                  <a:pt x="1320" y="3502"/>
                </a:lnTo>
                <a:lnTo>
                  <a:pt x="1264" y="3500"/>
                </a:lnTo>
                <a:lnTo>
                  <a:pt x="1212" y="3495"/>
                </a:lnTo>
                <a:lnTo>
                  <a:pt x="1163" y="3487"/>
                </a:lnTo>
                <a:lnTo>
                  <a:pt x="1120" y="3477"/>
                </a:lnTo>
                <a:lnTo>
                  <a:pt x="1080" y="3463"/>
                </a:lnTo>
                <a:lnTo>
                  <a:pt x="1044" y="3448"/>
                </a:lnTo>
                <a:lnTo>
                  <a:pt x="1011" y="3431"/>
                </a:lnTo>
                <a:lnTo>
                  <a:pt x="983" y="3413"/>
                </a:lnTo>
                <a:lnTo>
                  <a:pt x="956" y="3394"/>
                </a:lnTo>
                <a:lnTo>
                  <a:pt x="934" y="3373"/>
                </a:lnTo>
                <a:lnTo>
                  <a:pt x="914" y="3353"/>
                </a:lnTo>
                <a:lnTo>
                  <a:pt x="898" y="3332"/>
                </a:lnTo>
                <a:lnTo>
                  <a:pt x="884" y="3312"/>
                </a:lnTo>
                <a:lnTo>
                  <a:pt x="873" y="3292"/>
                </a:lnTo>
                <a:lnTo>
                  <a:pt x="864" y="3273"/>
                </a:lnTo>
                <a:lnTo>
                  <a:pt x="862" y="3270"/>
                </a:lnTo>
                <a:lnTo>
                  <a:pt x="858" y="3263"/>
                </a:lnTo>
                <a:lnTo>
                  <a:pt x="851" y="3251"/>
                </a:lnTo>
                <a:lnTo>
                  <a:pt x="842" y="3234"/>
                </a:lnTo>
                <a:lnTo>
                  <a:pt x="830" y="3215"/>
                </a:lnTo>
                <a:lnTo>
                  <a:pt x="817" y="3192"/>
                </a:lnTo>
                <a:lnTo>
                  <a:pt x="803" y="3165"/>
                </a:lnTo>
                <a:lnTo>
                  <a:pt x="786" y="3137"/>
                </a:lnTo>
                <a:lnTo>
                  <a:pt x="768" y="3106"/>
                </a:lnTo>
                <a:lnTo>
                  <a:pt x="749" y="3074"/>
                </a:lnTo>
                <a:lnTo>
                  <a:pt x="731" y="3040"/>
                </a:lnTo>
                <a:lnTo>
                  <a:pt x="711" y="3004"/>
                </a:lnTo>
                <a:lnTo>
                  <a:pt x="691" y="2969"/>
                </a:lnTo>
                <a:lnTo>
                  <a:pt x="670" y="2934"/>
                </a:lnTo>
                <a:lnTo>
                  <a:pt x="650" y="2898"/>
                </a:lnTo>
                <a:lnTo>
                  <a:pt x="630" y="2864"/>
                </a:lnTo>
                <a:lnTo>
                  <a:pt x="611" y="2829"/>
                </a:lnTo>
                <a:lnTo>
                  <a:pt x="593" y="2796"/>
                </a:lnTo>
                <a:lnTo>
                  <a:pt x="575" y="2766"/>
                </a:lnTo>
                <a:lnTo>
                  <a:pt x="559" y="2737"/>
                </a:lnTo>
                <a:lnTo>
                  <a:pt x="545" y="2711"/>
                </a:lnTo>
                <a:lnTo>
                  <a:pt x="532" y="2686"/>
                </a:lnTo>
                <a:lnTo>
                  <a:pt x="521" y="2667"/>
                </a:lnTo>
                <a:lnTo>
                  <a:pt x="512" y="2650"/>
                </a:lnTo>
                <a:lnTo>
                  <a:pt x="500" y="2621"/>
                </a:lnTo>
                <a:lnTo>
                  <a:pt x="492" y="2596"/>
                </a:lnTo>
                <a:lnTo>
                  <a:pt x="490" y="2572"/>
                </a:lnTo>
                <a:lnTo>
                  <a:pt x="492" y="2551"/>
                </a:lnTo>
                <a:lnTo>
                  <a:pt x="497" y="2532"/>
                </a:lnTo>
                <a:lnTo>
                  <a:pt x="507" y="2517"/>
                </a:lnTo>
                <a:lnTo>
                  <a:pt x="520" y="2504"/>
                </a:lnTo>
                <a:lnTo>
                  <a:pt x="534" y="2494"/>
                </a:lnTo>
                <a:lnTo>
                  <a:pt x="552" y="2487"/>
                </a:lnTo>
                <a:lnTo>
                  <a:pt x="572" y="2484"/>
                </a:lnTo>
                <a:lnTo>
                  <a:pt x="591" y="2483"/>
                </a:lnTo>
                <a:lnTo>
                  <a:pt x="614" y="2486"/>
                </a:lnTo>
                <a:lnTo>
                  <a:pt x="636" y="2496"/>
                </a:lnTo>
                <a:lnTo>
                  <a:pt x="659" y="2511"/>
                </a:lnTo>
                <a:lnTo>
                  <a:pt x="681" y="2533"/>
                </a:lnTo>
                <a:lnTo>
                  <a:pt x="705" y="2561"/>
                </a:lnTo>
                <a:lnTo>
                  <a:pt x="731" y="2592"/>
                </a:lnTo>
                <a:lnTo>
                  <a:pt x="757" y="2626"/>
                </a:lnTo>
                <a:lnTo>
                  <a:pt x="785" y="2662"/>
                </a:lnTo>
                <a:lnTo>
                  <a:pt x="816" y="2700"/>
                </a:lnTo>
                <a:lnTo>
                  <a:pt x="850" y="2737"/>
                </a:lnTo>
                <a:lnTo>
                  <a:pt x="850" y="2133"/>
                </a:lnTo>
                <a:lnTo>
                  <a:pt x="797" y="2120"/>
                </a:lnTo>
                <a:lnTo>
                  <a:pt x="746" y="2100"/>
                </a:lnTo>
                <a:lnTo>
                  <a:pt x="699" y="2076"/>
                </a:lnTo>
                <a:lnTo>
                  <a:pt x="654" y="2046"/>
                </a:lnTo>
                <a:lnTo>
                  <a:pt x="615" y="2011"/>
                </a:lnTo>
                <a:lnTo>
                  <a:pt x="578" y="1972"/>
                </a:lnTo>
                <a:lnTo>
                  <a:pt x="546" y="1930"/>
                </a:lnTo>
                <a:lnTo>
                  <a:pt x="520" y="1884"/>
                </a:lnTo>
                <a:lnTo>
                  <a:pt x="499" y="1835"/>
                </a:lnTo>
                <a:lnTo>
                  <a:pt x="482" y="1783"/>
                </a:lnTo>
                <a:lnTo>
                  <a:pt x="473" y="1729"/>
                </a:lnTo>
                <a:lnTo>
                  <a:pt x="469" y="1673"/>
                </a:lnTo>
                <a:lnTo>
                  <a:pt x="472" y="1618"/>
                </a:lnTo>
                <a:lnTo>
                  <a:pt x="482" y="1565"/>
                </a:lnTo>
                <a:lnTo>
                  <a:pt x="496" y="1514"/>
                </a:lnTo>
                <a:lnTo>
                  <a:pt x="517" y="1466"/>
                </a:lnTo>
                <a:lnTo>
                  <a:pt x="543" y="1421"/>
                </a:lnTo>
                <a:lnTo>
                  <a:pt x="573" y="1379"/>
                </a:lnTo>
                <a:lnTo>
                  <a:pt x="608" y="1340"/>
                </a:lnTo>
                <a:lnTo>
                  <a:pt x="647" y="1306"/>
                </a:lnTo>
                <a:lnTo>
                  <a:pt x="689" y="1275"/>
                </a:lnTo>
                <a:lnTo>
                  <a:pt x="734" y="1250"/>
                </a:lnTo>
                <a:lnTo>
                  <a:pt x="783" y="1230"/>
                </a:lnTo>
                <a:lnTo>
                  <a:pt x="834" y="1215"/>
                </a:lnTo>
                <a:lnTo>
                  <a:pt x="887" y="1206"/>
                </a:lnTo>
                <a:lnTo>
                  <a:pt x="942" y="1203"/>
                </a:lnTo>
                <a:close/>
                <a:moveTo>
                  <a:pt x="639" y="141"/>
                </a:moveTo>
                <a:lnTo>
                  <a:pt x="628" y="144"/>
                </a:lnTo>
                <a:lnTo>
                  <a:pt x="619" y="153"/>
                </a:lnTo>
                <a:lnTo>
                  <a:pt x="616" y="165"/>
                </a:lnTo>
                <a:lnTo>
                  <a:pt x="619" y="177"/>
                </a:lnTo>
                <a:lnTo>
                  <a:pt x="628" y="185"/>
                </a:lnTo>
                <a:lnTo>
                  <a:pt x="639" y="188"/>
                </a:lnTo>
                <a:lnTo>
                  <a:pt x="1056" y="188"/>
                </a:lnTo>
                <a:lnTo>
                  <a:pt x="1068" y="185"/>
                </a:lnTo>
                <a:lnTo>
                  <a:pt x="1077" y="177"/>
                </a:lnTo>
                <a:lnTo>
                  <a:pt x="1080" y="165"/>
                </a:lnTo>
                <a:lnTo>
                  <a:pt x="1077" y="153"/>
                </a:lnTo>
                <a:lnTo>
                  <a:pt x="1068" y="144"/>
                </a:lnTo>
                <a:lnTo>
                  <a:pt x="1056" y="141"/>
                </a:lnTo>
                <a:lnTo>
                  <a:pt x="639" y="141"/>
                </a:lnTo>
                <a:close/>
                <a:moveTo>
                  <a:pt x="197" y="0"/>
                </a:moveTo>
                <a:lnTo>
                  <a:pt x="1498" y="0"/>
                </a:lnTo>
                <a:lnTo>
                  <a:pt x="1533" y="2"/>
                </a:lnTo>
                <a:lnTo>
                  <a:pt x="1566" y="12"/>
                </a:lnTo>
                <a:lnTo>
                  <a:pt x="1597" y="26"/>
                </a:lnTo>
                <a:lnTo>
                  <a:pt x="1625" y="46"/>
                </a:lnTo>
                <a:lnTo>
                  <a:pt x="1648" y="69"/>
                </a:lnTo>
                <a:lnTo>
                  <a:pt x="1668" y="97"/>
                </a:lnTo>
                <a:lnTo>
                  <a:pt x="1683" y="127"/>
                </a:lnTo>
                <a:lnTo>
                  <a:pt x="1692" y="160"/>
                </a:lnTo>
                <a:lnTo>
                  <a:pt x="1696" y="196"/>
                </a:lnTo>
                <a:lnTo>
                  <a:pt x="1696" y="2034"/>
                </a:lnTo>
                <a:lnTo>
                  <a:pt x="1558" y="2034"/>
                </a:lnTo>
                <a:lnTo>
                  <a:pt x="1558" y="310"/>
                </a:lnTo>
                <a:lnTo>
                  <a:pt x="137" y="310"/>
                </a:lnTo>
                <a:lnTo>
                  <a:pt x="137" y="2542"/>
                </a:lnTo>
                <a:lnTo>
                  <a:pt x="356" y="2542"/>
                </a:lnTo>
                <a:lnTo>
                  <a:pt x="551" y="2905"/>
                </a:lnTo>
                <a:lnTo>
                  <a:pt x="197" y="2905"/>
                </a:lnTo>
                <a:lnTo>
                  <a:pt x="161" y="2902"/>
                </a:lnTo>
                <a:lnTo>
                  <a:pt x="128" y="2892"/>
                </a:lnTo>
                <a:lnTo>
                  <a:pt x="98" y="2878"/>
                </a:lnTo>
                <a:lnTo>
                  <a:pt x="71" y="2858"/>
                </a:lnTo>
                <a:lnTo>
                  <a:pt x="46" y="2835"/>
                </a:lnTo>
                <a:lnTo>
                  <a:pt x="27" y="2807"/>
                </a:lnTo>
                <a:lnTo>
                  <a:pt x="12" y="2777"/>
                </a:lnTo>
                <a:lnTo>
                  <a:pt x="3" y="2744"/>
                </a:lnTo>
                <a:lnTo>
                  <a:pt x="0" y="2708"/>
                </a:lnTo>
                <a:lnTo>
                  <a:pt x="0" y="196"/>
                </a:lnTo>
                <a:lnTo>
                  <a:pt x="3" y="160"/>
                </a:lnTo>
                <a:lnTo>
                  <a:pt x="12" y="127"/>
                </a:lnTo>
                <a:lnTo>
                  <a:pt x="27" y="97"/>
                </a:lnTo>
                <a:lnTo>
                  <a:pt x="46" y="69"/>
                </a:lnTo>
                <a:lnTo>
                  <a:pt x="71" y="46"/>
                </a:lnTo>
                <a:lnTo>
                  <a:pt x="98" y="26"/>
                </a:lnTo>
                <a:lnTo>
                  <a:pt x="128" y="12"/>
                </a:lnTo>
                <a:lnTo>
                  <a:pt x="161" y="2"/>
                </a:lnTo>
                <a:lnTo>
                  <a:pt x="197"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972" name="Google Shape;972;p24"/>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7" name="Shape 977"/>
        <p:cNvGrpSpPr/>
        <p:nvPr/>
      </p:nvGrpSpPr>
      <p:grpSpPr>
        <a:xfrm>
          <a:off x="0" y="0"/>
          <a:ext cx="0" cy="0"/>
          <a:chOff x="0" y="0"/>
          <a:chExt cx="0" cy="0"/>
        </a:xfrm>
      </p:grpSpPr>
      <p:sp>
        <p:nvSpPr>
          <p:cNvPr id="978" name="Google Shape;978;p25"/>
          <p:cNvSpPr txBox="1"/>
          <p:nvPr/>
        </p:nvSpPr>
        <p:spPr>
          <a:xfrm>
            <a:off x="4722066" y="3198167"/>
            <a:ext cx="2754217"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ial"/>
                <a:ea typeface="Arial"/>
                <a:cs typeface="Arial"/>
                <a:sym typeface="Arial"/>
              </a:rPr>
              <a:t>Thank You</a:t>
            </a:r>
            <a:endParaRPr b="0" i="0" sz="1400" u="none" cap="none" strike="noStrike">
              <a:solidFill>
                <a:srgbClr val="000000"/>
              </a:solidFill>
              <a:latin typeface="Arial"/>
              <a:ea typeface="Arial"/>
              <a:cs typeface="Arial"/>
              <a:sym typeface="Arial"/>
            </a:endParaRPr>
          </a:p>
        </p:txBody>
      </p:sp>
      <p:sp>
        <p:nvSpPr>
          <p:cNvPr id="979" name="Google Shape;979;p25"/>
          <p:cNvSpPr txBox="1"/>
          <p:nvPr>
            <p:ph idx="12" type="sldNum"/>
          </p:nvPr>
        </p:nvSpPr>
        <p:spPr>
          <a:xfrm>
            <a:off x="10799496" y="6129334"/>
            <a:ext cx="707700" cy="365100"/>
          </a:xfrm>
          <a:prstGeom prst="rect">
            <a:avLst/>
          </a:prstGeom>
        </p:spPr>
        <p:txBody>
          <a:bodyPr anchorCtr="0" anchor="ctr" bIns="60975" lIns="121950" spcFirstLastPara="1" rIns="121950" wrap="square" tIns="60975">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980" name="Google Shape;980;p25"/>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4"/>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114" name="Google Shape;114;p4"/>
          <p:cNvSpPr txBox="1"/>
          <p:nvPr>
            <p:ph idx="1" type="body"/>
          </p:nvPr>
        </p:nvSpPr>
        <p:spPr>
          <a:xfrm>
            <a:off x="609918" y="1535113"/>
            <a:ext cx="5389723" cy="639763"/>
          </a:xfrm>
          <a:prstGeom prst="rect">
            <a:avLst/>
          </a:prstGeom>
          <a:noFill/>
          <a:ln>
            <a:noFill/>
          </a:ln>
        </p:spPr>
        <p:txBody>
          <a:bodyPr anchorCtr="0" anchor="b" bIns="60975" lIns="121950" spcFirstLastPara="1" rIns="121950" wrap="square" tIns="60975">
            <a:normAutofit fontScale="92500"/>
          </a:bodyPr>
          <a:lstStyle/>
          <a:p>
            <a:pPr indent="0" lvl="0" marL="0" rtl="0" algn="l">
              <a:lnSpc>
                <a:spcPct val="100000"/>
              </a:lnSpc>
              <a:spcBef>
                <a:spcPts val="0"/>
              </a:spcBef>
              <a:spcAft>
                <a:spcPts val="0"/>
              </a:spcAft>
              <a:buClr>
                <a:schemeClr val="dk1"/>
              </a:buClr>
              <a:buSzPct val="100000"/>
              <a:buNone/>
            </a:pPr>
            <a:r>
              <a:rPr lang="en-US"/>
              <a:t>Initial Submission (before review)</a:t>
            </a:r>
            <a:endParaRPr/>
          </a:p>
        </p:txBody>
      </p:sp>
      <p:sp>
        <p:nvSpPr>
          <p:cNvPr id="115" name="Google Shape;115;p4"/>
          <p:cNvSpPr txBox="1"/>
          <p:nvPr>
            <p:ph idx="2" type="body"/>
          </p:nvPr>
        </p:nvSpPr>
        <p:spPr>
          <a:xfrm>
            <a:off x="609918" y="2174875"/>
            <a:ext cx="5389723" cy="3951288"/>
          </a:xfrm>
          <a:prstGeom prst="rect">
            <a:avLst/>
          </a:prstGeom>
          <a:noFill/>
          <a:ln>
            <a:noFill/>
          </a:ln>
        </p:spPr>
        <p:txBody>
          <a:bodyPr anchorCtr="0" anchor="t" bIns="60975" lIns="121950" spcFirstLastPara="1" rIns="121950" wrap="square" tIns="60975">
            <a:normAutofit/>
          </a:bodyPr>
          <a:lstStyle/>
          <a:p>
            <a:pPr indent="-305435" lvl="0" marL="527685" marR="0" rtl="0" algn="just">
              <a:spcBef>
                <a:spcPts val="57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Do not include any author information on the first page.</a:t>
            </a:r>
            <a:endParaRPr sz="1200">
              <a:solidFill>
                <a:schemeClr val="dk1"/>
              </a:solidFill>
              <a:latin typeface="Times New Roman"/>
              <a:ea typeface="Times New Roman"/>
              <a:cs typeface="Times New Roman"/>
              <a:sym typeface="Times New Roman"/>
            </a:endParaRPr>
          </a:p>
          <a:p>
            <a:pPr indent="-304800" lvl="0" marL="527685" marR="0" rtl="0" algn="just">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Do not include acknowledgements.</a:t>
            </a:r>
            <a:endParaRPr sz="1200">
              <a:solidFill>
                <a:schemeClr val="dk1"/>
              </a:solidFill>
              <a:latin typeface="Times New Roman"/>
              <a:ea typeface="Times New Roman"/>
              <a:cs typeface="Times New Roman"/>
              <a:sym typeface="Times New Roman"/>
            </a:endParaRPr>
          </a:p>
          <a:p>
            <a:pPr indent="-304800" lvl="0" marL="527685" marR="0" rtl="0" algn="just">
              <a:spcBef>
                <a:spcPts val="615"/>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Do not include biographies of authors.</a:t>
            </a:r>
            <a:endParaRPr sz="1200">
              <a:solidFill>
                <a:schemeClr val="dk1"/>
              </a:solidFill>
              <a:latin typeface="Times New Roman"/>
              <a:ea typeface="Times New Roman"/>
              <a:cs typeface="Times New Roman"/>
              <a:sym typeface="Times New Roman"/>
            </a:endParaRPr>
          </a:p>
          <a:p>
            <a:pPr indent="-305435" lvl="0" marL="527685" marR="0" rtl="0" algn="just">
              <a:spcBef>
                <a:spcPts val="615"/>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Do not include a copyright statement.</a:t>
            </a:r>
            <a:endParaRPr sz="1200">
              <a:solidFill>
                <a:schemeClr val="dk1"/>
              </a:solidFill>
              <a:latin typeface="Times New Roman"/>
              <a:ea typeface="Times New Roman"/>
              <a:cs typeface="Times New Roman"/>
              <a:sym typeface="Times New Roman"/>
            </a:endParaRPr>
          </a:p>
          <a:p>
            <a:pPr indent="-304800" lvl="0" marL="527685" marR="0" rtl="0" algn="just">
              <a:spcBef>
                <a:spcPts val="565"/>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Remove all references to funding sources and participating organizations.</a:t>
            </a:r>
            <a:endParaRPr sz="1200">
              <a:solidFill>
                <a:schemeClr val="dk1"/>
              </a:solidFill>
              <a:latin typeface="Times New Roman"/>
              <a:ea typeface="Times New Roman"/>
              <a:cs typeface="Times New Roman"/>
              <a:sym typeface="Times New Roman"/>
            </a:endParaRPr>
          </a:p>
          <a:p>
            <a:pPr indent="-305435" lvl="0" marL="527685" marR="0" rtl="0" algn="just">
              <a:spcBef>
                <a:spcPts val="615"/>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When referencing previous work by the paper’s author, anonymize citations as follows:</a:t>
            </a:r>
            <a:endParaRPr sz="1200">
              <a:solidFill>
                <a:schemeClr val="dk1"/>
              </a:solidFill>
              <a:latin typeface="Times New Roman"/>
              <a:ea typeface="Times New Roman"/>
              <a:cs typeface="Times New Roman"/>
              <a:sym typeface="Times New Roman"/>
            </a:endParaRPr>
          </a:p>
          <a:p>
            <a:pPr indent="0" lvl="0" marL="527685" marR="0" rtl="0" algn="just">
              <a:spcBef>
                <a:spcPts val="600"/>
              </a:spcBef>
              <a:spcAft>
                <a:spcPts val="0"/>
              </a:spcAft>
              <a:buClr>
                <a:schemeClr val="dk1"/>
              </a:buClr>
              <a:buSzPts val="1100"/>
              <a:buFont typeface="Arial"/>
              <a:buNone/>
            </a:pPr>
            <a:r>
              <a:rPr lang="en-US" sz="1200">
                <a:solidFill>
                  <a:schemeClr val="dk1"/>
                </a:solidFill>
                <a:latin typeface="Times New Roman"/>
                <a:ea typeface="Times New Roman"/>
                <a:cs typeface="Times New Roman"/>
                <a:sym typeface="Times New Roman"/>
              </a:rPr>
              <a:t>“We demonstrated previously that … (Anonymous 2015)” where the author’s previous publication is listed in the references as:</a:t>
            </a:r>
            <a:endParaRPr sz="1200">
              <a:solidFill>
                <a:schemeClr val="dk1"/>
              </a:solidFill>
              <a:latin typeface="Times New Roman"/>
              <a:ea typeface="Times New Roman"/>
              <a:cs typeface="Times New Roman"/>
              <a:sym typeface="Times New Roman"/>
            </a:endParaRPr>
          </a:p>
          <a:p>
            <a:pPr indent="0" lvl="0" marL="984885" marR="0" rtl="0" algn="just">
              <a:spcBef>
                <a:spcPts val="605"/>
              </a:spcBef>
              <a:spcAft>
                <a:spcPts val="0"/>
              </a:spcAft>
              <a:buClr>
                <a:schemeClr val="dk1"/>
              </a:buClr>
              <a:buSzPts val="1100"/>
              <a:buFont typeface="Arial"/>
              <a:buNone/>
            </a:pPr>
            <a:r>
              <a:rPr lang="en-US" sz="1200">
                <a:solidFill>
                  <a:schemeClr val="dk1"/>
                </a:solidFill>
                <a:latin typeface="Times New Roman"/>
                <a:ea typeface="Times New Roman"/>
                <a:cs typeface="Times New Roman"/>
                <a:sym typeface="Times New Roman"/>
              </a:rPr>
              <a:t>Anonymous 2015. Details omitted for double-blind reviewing.</a:t>
            </a:r>
            <a:endParaRPr sz="1200">
              <a:solidFill>
                <a:schemeClr val="dk1"/>
              </a:solidFill>
              <a:latin typeface="Times New Roman"/>
              <a:ea typeface="Times New Roman"/>
              <a:cs typeface="Times New Roman"/>
              <a:sym typeface="Times New Roman"/>
            </a:endParaRPr>
          </a:p>
          <a:p>
            <a:pPr indent="-304800" lvl="0" marL="527685" marR="0" rtl="0" algn="just">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Use of further references by the author should be similarly indicated (for example, “Anonymous 2003”).</a:t>
            </a:r>
            <a:endParaRPr sz="1200">
              <a:solidFill>
                <a:schemeClr val="dk1"/>
              </a:solidFill>
              <a:latin typeface="Times New Roman"/>
              <a:ea typeface="Times New Roman"/>
              <a:cs typeface="Times New Roman"/>
              <a:sym typeface="Times New Roman"/>
            </a:endParaRPr>
          </a:p>
          <a:p>
            <a:pPr indent="-304800" lvl="0" marL="527685" marR="0" rtl="0" algn="just">
              <a:lnSpc>
                <a:spcPct val="101666"/>
              </a:lnSpc>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Ensure that figure and table titles are treated similarly when identifying the source as a previous publication by the author.</a:t>
            </a:r>
            <a:endParaRPr/>
          </a:p>
        </p:txBody>
      </p:sp>
      <p:sp>
        <p:nvSpPr>
          <p:cNvPr id="116" name="Google Shape;116;p4"/>
          <p:cNvSpPr txBox="1"/>
          <p:nvPr>
            <p:ph idx="3" type="body"/>
          </p:nvPr>
        </p:nvSpPr>
        <p:spPr>
          <a:xfrm>
            <a:off x="6196594" y="1535113"/>
            <a:ext cx="5391840" cy="639763"/>
          </a:xfrm>
          <a:prstGeom prst="rect">
            <a:avLst/>
          </a:prstGeom>
          <a:noFill/>
          <a:ln>
            <a:noFill/>
          </a:ln>
        </p:spPr>
        <p:txBody>
          <a:bodyPr anchorCtr="0" anchor="b" bIns="60975" lIns="121950" spcFirstLastPara="1" rIns="121950" wrap="square" tIns="60975">
            <a:normAutofit fontScale="77500"/>
          </a:bodyPr>
          <a:lstStyle/>
          <a:p>
            <a:pPr indent="0" lvl="0" marL="0" rtl="0" algn="l">
              <a:lnSpc>
                <a:spcPct val="100000"/>
              </a:lnSpc>
              <a:spcBef>
                <a:spcPts val="0"/>
              </a:spcBef>
              <a:spcAft>
                <a:spcPts val="0"/>
              </a:spcAft>
              <a:buClr>
                <a:schemeClr val="dk1"/>
              </a:buClr>
              <a:buSzPct val="100000"/>
              <a:buNone/>
            </a:pPr>
            <a:r>
              <a:rPr lang="en-US"/>
              <a:t>Final Submission (updated after review)</a:t>
            </a:r>
            <a:endParaRPr/>
          </a:p>
        </p:txBody>
      </p:sp>
      <p:sp>
        <p:nvSpPr>
          <p:cNvPr id="117" name="Google Shape;117;p4"/>
          <p:cNvSpPr txBox="1"/>
          <p:nvPr>
            <p:ph idx="4" type="body"/>
          </p:nvPr>
        </p:nvSpPr>
        <p:spPr>
          <a:xfrm>
            <a:off x="6196594" y="2174875"/>
            <a:ext cx="5391840" cy="3951288"/>
          </a:xfrm>
          <a:prstGeom prst="rect">
            <a:avLst/>
          </a:prstGeom>
          <a:noFill/>
          <a:ln>
            <a:noFill/>
          </a:ln>
        </p:spPr>
        <p:txBody>
          <a:bodyPr anchorCtr="0" anchor="t" bIns="60975" lIns="121950" spcFirstLastPara="1" rIns="121950" wrap="square" tIns="60975">
            <a:normAutofit/>
          </a:bodyPr>
          <a:lstStyle/>
          <a:p>
            <a:pPr indent="-304800" lvl="0" marL="527685" marR="0" rtl="0" algn="just">
              <a:spcBef>
                <a:spcPts val="595"/>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include all author(s) information on the first page as specified in the template.</a:t>
            </a:r>
            <a:endParaRPr sz="1200">
              <a:solidFill>
                <a:schemeClr val="dk1"/>
              </a:solidFill>
              <a:latin typeface="Times New Roman"/>
              <a:ea typeface="Times New Roman"/>
              <a:cs typeface="Times New Roman"/>
              <a:sym typeface="Times New Roman"/>
            </a:endParaRPr>
          </a:p>
          <a:p>
            <a:pPr indent="-305435" lvl="0" marL="527685" marR="0" rtl="0" algn="just">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The authors’ telephone numbers and email addresses may be included.</a:t>
            </a:r>
            <a:endParaRPr sz="1200">
              <a:solidFill>
                <a:schemeClr val="dk1"/>
              </a:solidFill>
              <a:latin typeface="Times New Roman"/>
              <a:ea typeface="Times New Roman"/>
              <a:cs typeface="Times New Roman"/>
              <a:sym typeface="Times New Roman"/>
            </a:endParaRPr>
          </a:p>
          <a:p>
            <a:pPr indent="0" lvl="0" marL="527685" marR="0" rtl="0" algn="just">
              <a:spcBef>
                <a:spcPts val="605"/>
              </a:spcBef>
              <a:spcAft>
                <a:spcPts val="0"/>
              </a:spcAft>
              <a:buClr>
                <a:schemeClr val="dk1"/>
              </a:buClr>
              <a:buSzPts val="1100"/>
              <a:buFont typeface="Arial"/>
              <a:buNone/>
            </a:pPr>
            <a:r>
              <a:rPr b="1" lang="en-US" sz="1200">
                <a:solidFill>
                  <a:schemeClr val="dk1"/>
                </a:solidFill>
                <a:latin typeface="Times New Roman"/>
                <a:ea typeface="Times New Roman"/>
                <a:cs typeface="Times New Roman"/>
                <a:sym typeface="Times New Roman"/>
              </a:rPr>
              <a:t>Note</a:t>
            </a:r>
            <a:r>
              <a:rPr lang="en-US" sz="1200">
                <a:solidFill>
                  <a:schemeClr val="dk1"/>
                </a:solidFill>
                <a:latin typeface="Times New Roman"/>
                <a:ea typeface="Times New Roman"/>
                <a:cs typeface="Times New Roman"/>
                <a:sym typeface="Times New Roman"/>
              </a:rPr>
              <a:t>: Email addresses should use the Arial Narrow font and should be formatted as hyperlinks (for example, </a:t>
            </a:r>
            <a:r>
              <a:rPr i="1" lang="en-US" sz="1200" u="sng">
                <a:solidFill>
                  <a:srgbClr val="0000FF"/>
                </a:solidFill>
                <a:latin typeface="Times New Roman"/>
                <a:ea typeface="Times New Roman"/>
                <a:cs typeface="Times New Roman"/>
                <a:sym typeface="Times New Roman"/>
              </a:rPr>
              <a:t>author.person@gmail.com</a:t>
            </a:r>
            <a:r>
              <a:rPr lang="en-US" sz="1200">
                <a:solidFill>
                  <a:schemeClr val="dk1"/>
                </a:solidFill>
                <a:latin typeface="Times New Roman"/>
                <a:ea typeface="Times New Roman"/>
                <a:cs typeface="Times New Roman"/>
                <a:sym typeface="Times New Roman"/>
              </a:rPr>
              <a:t>). Access Microsoft Word Help for instructions for creating hyperlinks.</a:t>
            </a:r>
            <a:endParaRPr sz="1200">
              <a:solidFill>
                <a:schemeClr val="dk1"/>
              </a:solidFill>
              <a:latin typeface="Times New Roman"/>
              <a:ea typeface="Times New Roman"/>
              <a:cs typeface="Times New Roman"/>
              <a:sym typeface="Times New Roman"/>
            </a:endParaRPr>
          </a:p>
          <a:p>
            <a:pPr indent="-304800" lvl="0" marL="527685" marR="0" rtl="0" algn="just">
              <a:lnSpc>
                <a:spcPct val="100833"/>
              </a:lnSpc>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Include acknowledgements (if required) as shown in the template.</a:t>
            </a:r>
            <a:endParaRPr sz="1200">
              <a:solidFill>
                <a:schemeClr val="dk1"/>
              </a:solidFill>
              <a:latin typeface="Times New Roman"/>
              <a:ea typeface="Times New Roman"/>
              <a:cs typeface="Times New Roman"/>
              <a:sym typeface="Times New Roman"/>
            </a:endParaRPr>
          </a:p>
          <a:p>
            <a:pPr indent="-304800" lvl="0" marL="527685" marR="0" rtl="0" algn="just">
              <a:lnSpc>
                <a:spcPct val="100833"/>
              </a:lnSpc>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Include biographies of authors as shown in the template.</a:t>
            </a:r>
            <a:endParaRPr sz="1200">
              <a:solidFill>
                <a:schemeClr val="dk1"/>
              </a:solidFill>
              <a:latin typeface="Times New Roman"/>
              <a:ea typeface="Times New Roman"/>
              <a:cs typeface="Times New Roman"/>
              <a:sym typeface="Times New Roman"/>
            </a:endParaRPr>
          </a:p>
          <a:p>
            <a:pPr indent="-304800" lvl="0" marL="527685" marR="0" rtl="0" algn="just">
              <a:lnSpc>
                <a:spcPct val="100833"/>
              </a:lnSpc>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Include a copyright statement as shown in the template.</a:t>
            </a:r>
            <a:endParaRPr sz="1200">
              <a:solidFill>
                <a:schemeClr val="dk1"/>
              </a:solidFill>
              <a:latin typeface="Times New Roman"/>
              <a:ea typeface="Times New Roman"/>
              <a:cs typeface="Times New Roman"/>
              <a:sym typeface="Times New Roman"/>
            </a:endParaRPr>
          </a:p>
          <a:p>
            <a:pPr indent="-304800" lvl="0" marL="527685" marR="0" rtl="0" algn="just">
              <a:lnSpc>
                <a:spcPct val="100833"/>
              </a:lnSpc>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Any references to funding sources and participating organizations may be included.</a:t>
            </a:r>
            <a:endParaRPr sz="1200">
              <a:solidFill>
                <a:schemeClr val="dk1"/>
              </a:solidFill>
              <a:latin typeface="Times New Roman"/>
              <a:ea typeface="Times New Roman"/>
              <a:cs typeface="Times New Roman"/>
              <a:sym typeface="Times New Roman"/>
            </a:endParaRPr>
          </a:p>
          <a:p>
            <a:pPr indent="-304800" lvl="0" marL="527685" marR="0" rtl="0" algn="just">
              <a:lnSpc>
                <a:spcPct val="100833"/>
              </a:lnSpc>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Reference to the previous work by the paper’s author can be provided in complete order similar to other referencing schemes as shown in the template.</a:t>
            </a:r>
            <a:endParaRPr sz="1200">
              <a:solidFill>
                <a:schemeClr val="dk1"/>
              </a:solidFill>
              <a:latin typeface="Times New Roman"/>
              <a:ea typeface="Times New Roman"/>
              <a:cs typeface="Times New Roman"/>
              <a:sym typeface="Times New Roman"/>
            </a:endParaRPr>
          </a:p>
          <a:p>
            <a:pPr indent="-304800" lvl="0" marL="527685" marR="0" rtl="0" algn="just">
              <a:lnSpc>
                <a:spcPct val="100833"/>
              </a:lnSpc>
              <a:spcBef>
                <a:spcPts val="590"/>
              </a:spcBef>
              <a:spcAft>
                <a:spcPts val="0"/>
              </a:spcAft>
              <a:buClr>
                <a:schemeClr val="dk1"/>
              </a:buClr>
              <a:buSzPts val="1200"/>
              <a:buFont typeface="Times New Roman"/>
              <a:buChar char="●"/>
            </a:pPr>
            <a:r>
              <a:rPr lang="en-US" sz="1200">
                <a:solidFill>
                  <a:schemeClr val="dk1"/>
                </a:solidFill>
                <a:latin typeface="Times New Roman"/>
                <a:ea typeface="Times New Roman"/>
                <a:cs typeface="Times New Roman"/>
                <a:sym typeface="Times New Roman"/>
              </a:rPr>
              <a:t>Once completed, the updated (final) paper needs to be submitted again to replace the first “anonymized” submission. The author should check after this second submission that the final paper appears in EasyChair.</a:t>
            </a:r>
            <a:endParaRPr/>
          </a:p>
        </p:txBody>
      </p:sp>
      <p:sp>
        <p:nvSpPr>
          <p:cNvPr id="118" name="Google Shape;118;p4"/>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aphicFrame>
        <p:nvGraphicFramePr>
          <p:cNvPr id="123" name="Google Shape;123;p5"/>
          <p:cNvGraphicFramePr/>
          <p:nvPr/>
        </p:nvGraphicFramePr>
        <p:xfrm>
          <a:off x="332663" y="1806421"/>
          <a:ext cx="1265896" cy="1452033"/>
        </p:xfrm>
        <a:graphic>
          <a:graphicData uri="http://schemas.openxmlformats.org/drawingml/2006/chart">
            <c:chart r:id="rId3"/>
          </a:graphicData>
        </a:graphic>
      </p:graphicFrame>
      <p:graphicFrame>
        <p:nvGraphicFramePr>
          <p:cNvPr id="124" name="Google Shape;124;p5"/>
          <p:cNvGraphicFramePr/>
          <p:nvPr/>
        </p:nvGraphicFramePr>
        <p:xfrm>
          <a:off x="332662" y="4032683"/>
          <a:ext cx="1265896" cy="1452033"/>
        </p:xfrm>
        <a:graphic>
          <a:graphicData uri="http://schemas.openxmlformats.org/drawingml/2006/chart">
            <c:chart r:id="rId4"/>
          </a:graphicData>
        </a:graphic>
      </p:graphicFrame>
      <p:sp>
        <p:nvSpPr>
          <p:cNvPr id="125" name="Google Shape;125;p5"/>
          <p:cNvSpPr/>
          <p:nvPr/>
        </p:nvSpPr>
        <p:spPr>
          <a:xfrm>
            <a:off x="1598559" y="2070771"/>
            <a:ext cx="3946788"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This is a sample text. You can replace Enter your text here. </a:t>
            </a:r>
            <a:endParaRPr b="0" i="0" sz="2000" u="none" cap="none" strike="noStrike">
              <a:solidFill>
                <a:schemeClr val="dk1"/>
              </a:solidFill>
              <a:latin typeface="Arial"/>
              <a:ea typeface="Arial"/>
              <a:cs typeface="Arial"/>
              <a:sym typeface="Arial"/>
            </a:endParaRPr>
          </a:p>
        </p:txBody>
      </p:sp>
      <p:sp>
        <p:nvSpPr>
          <p:cNvPr id="126" name="Google Shape;126;p5"/>
          <p:cNvSpPr/>
          <p:nvPr/>
        </p:nvSpPr>
        <p:spPr>
          <a:xfrm>
            <a:off x="1598558" y="4297033"/>
            <a:ext cx="3946789"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This is a sample text. You can replace Enter your text here. </a:t>
            </a:r>
            <a:endParaRPr b="0" i="0" sz="2000" u="none" cap="none" strike="noStrike">
              <a:solidFill>
                <a:schemeClr val="dk1"/>
              </a:solidFill>
              <a:latin typeface="Arial"/>
              <a:ea typeface="Arial"/>
              <a:cs typeface="Arial"/>
              <a:sym typeface="Arial"/>
            </a:endParaRPr>
          </a:p>
        </p:txBody>
      </p:sp>
      <p:graphicFrame>
        <p:nvGraphicFramePr>
          <p:cNvPr id="127" name="Google Shape;127;p5"/>
          <p:cNvGraphicFramePr/>
          <p:nvPr/>
        </p:nvGraphicFramePr>
        <p:xfrm>
          <a:off x="6764685" y="1898180"/>
          <a:ext cx="1265896" cy="1452033"/>
        </p:xfrm>
        <a:graphic>
          <a:graphicData uri="http://schemas.openxmlformats.org/drawingml/2006/chart">
            <c:chart r:id="rId5"/>
          </a:graphicData>
        </a:graphic>
      </p:graphicFrame>
      <p:graphicFrame>
        <p:nvGraphicFramePr>
          <p:cNvPr id="128" name="Google Shape;128;p5"/>
          <p:cNvGraphicFramePr/>
          <p:nvPr/>
        </p:nvGraphicFramePr>
        <p:xfrm>
          <a:off x="6764685" y="4076229"/>
          <a:ext cx="1265896" cy="1452033"/>
        </p:xfrm>
        <a:graphic>
          <a:graphicData uri="http://schemas.openxmlformats.org/drawingml/2006/chart">
            <c:chart r:id="rId6"/>
          </a:graphicData>
        </a:graphic>
      </p:graphicFrame>
      <p:sp>
        <p:nvSpPr>
          <p:cNvPr id="129" name="Google Shape;129;p5"/>
          <p:cNvSpPr/>
          <p:nvPr/>
        </p:nvSpPr>
        <p:spPr>
          <a:xfrm>
            <a:off x="8193950" y="2162530"/>
            <a:ext cx="3870352"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This is a sample text. You can replace Enter your text here. </a:t>
            </a:r>
            <a:endParaRPr b="0" i="0" sz="2000" u="none" cap="none" strike="noStrike">
              <a:solidFill>
                <a:schemeClr val="dk1"/>
              </a:solidFill>
              <a:latin typeface="Arial"/>
              <a:ea typeface="Arial"/>
              <a:cs typeface="Arial"/>
              <a:sym typeface="Arial"/>
            </a:endParaRPr>
          </a:p>
        </p:txBody>
      </p:sp>
      <p:sp>
        <p:nvSpPr>
          <p:cNvPr id="130" name="Google Shape;130;p5"/>
          <p:cNvSpPr/>
          <p:nvPr/>
        </p:nvSpPr>
        <p:spPr>
          <a:xfrm>
            <a:off x="8193951" y="4340579"/>
            <a:ext cx="3870351"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This is a sample text. You can replace Enter your text here. </a:t>
            </a:r>
            <a:endParaRPr b="0" i="0" sz="2000" u="none" cap="none" strike="noStrike">
              <a:solidFill>
                <a:schemeClr val="dk1"/>
              </a:solidFill>
              <a:latin typeface="Arial"/>
              <a:ea typeface="Arial"/>
              <a:cs typeface="Arial"/>
              <a:sym typeface="Arial"/>
            </a:endParaRPr>
          </a:p>
        </p:txBody>
      </p:sp>
      <p:sp>
        <p:nvSpPr>
          <p:cNvPr id="131" name="Google Shape;131;p5"/>
          <p:cNvSpPr/>
          <p:nvPr/>
        </p:nvSpPr>
        <p:spPr>
          <a:xfrm>
            <a:off x="528396" y="2270826"/>
            <a:ext cx="8516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72</a:t>
            </a:r>
            <a:r>
              <a:rPr b="0" baseline="30000" i="0" lang="en-US" sz="2800" u="none" cap="none" strike="noStrike">
                <a:solidFill>
                  <a:schemeClr val="lt1"/>
                </a:solidFill>
                <a:latin typeface="Arial"/>
                <a:ea typeface="Arial"/>
                <a:cs typeface="Arial"/>
                <a:sym typeface="Arial"/>
              </a:rPr>
              <a:t>%</a:t>
            </a:r>
            <a:endParaRPr b="0" baseline="30000" i="0" sz="2800" u="none" cap="none" strike="noStrike">
              <a:solidFill>
                <a:schemeClr val="lt1"/>
              </a:solidFill>
              <a:latin typeface="Arial"/>
              <a:ea typeface="Arial"/>
              <a:cs typeface="Arial"/>
              <a:sym typeface="Arial"/>
            </a:endParaRPr>
          </a:p>
        </p:txBody>
      </p:sp>
      <p:sp>
        <p:nvSpPr>
          <p:cNvPr id="132" name="Google Shape;132;p5"/>
          <p:cNvSpPr/>
          <p:nvPr/>
        </p:nvSpPr>
        <p:spPr>
          <a:xfrm>
            <a:off x="539772" y="4497088"/>
            <a:ext cx="8516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57</a:t>
            </a:r>
            <a:r>
              <a:rPr b="0" baseline="30000" i="0" lang="en-US" sz="2800" u="none" cap="none" strike="noStrike">
                <a:solidFill>
                  <a:schemeClr val="lt1"/>
                </a:solidFill>
                <a:latin typeface="Arial"/>
                <a:ea typeface="Arial"/>
                <a:cs typeface="Arial"/>
                <a:sym typeface="Arial"/>
              </a:rPr>
              <a:t>%</a:t>
            </a:r>
            <a:endParaRPr b="0" baseline="30000" i="0" sz="2800" u="none" cap="none" strike="noStrike">
              <a:solidFill>
                <a:schemeClr val="lt1"/>
              </a:solidFill>
              <a:latin typeface="Arial"/>
              <a:ea typeface="Arial"/>
              <a:cs typeface="Arial"/>
              <a:sym typeface="Arial"/>
            </a:endParaRPr>
          </a:p>
        </p:txBody>
      </p:sp>
      <p:sp>
        <p:nvSpPr>
          <p:cNvPr id="133" name="Google Shape;133;p5"/>
          <p:cNvSpPr/>
          <p:nvPr/>
        </p:nvSpPr>
        <p:spPr>
          <a:xfrm>
            <a:off x="6998472" y="2362585"/>
            <a:ext cx="8516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35</a:t>
            </a:r>
            <a:r>
              <a:rPr b="0" baseline="30000" i="0" lang="en-US" sz="2800" u="none" cap="none" strike="noStrike">
                <a:solidFill>
                  <a:schemeClr val="lt1"/>
                </a:solidFill>
                <a:latin typeface="Arial"/>
                <a:ea typeface="Arial"/>
                <a:cs typeface="Arial"/>
                <a:sym typeface="Arial"/>
              </a:rPr>
              <a:t>%</a:t>
            </a:r>
            <a:endParaRPr b="0" baseline="30000" i="0" sz="2800" u="none" cap="none" strike="noStrike">
              <a:solidFill>
                <a:schemeClr val="lt1"/>
              </a:solidFill>
              <a:latin typeface="Arial"/>
              <a:ea typeface="Arial"/>
              <a:cs typeface="Arial"/>
              <a:sym typeface="Arial"/>
            </a:endParaRPr>
          </a:p>
        </p:txBody>
      </p:sp>
      <p:sp>
        <p:nvSpPr>
          <p:cNvPr id="134" name="Google Shape;134;p5"/>
          <p:cNvSpPr/>
          <p:nvPr/>
        </p:nvSpPr>
        <p:spPr>
          <a:xfrm>
            <a:off x="6971795" y="4540634"/>
            <a:ext cx="8516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82</a:t>
            </a:r>
            <a:r>
              <a:rPr b="0" baseline="30000" i="0" lang="en-US" sz="2800" u="none" cap="none" strike="noStrike">
                <a:solidFill>
                  <a:schemeClr val="lt1"/>
                </a:solidFill>
                <a:latin typeface="Arial"/>
                <a:ea typeface="Arial"/>
                <a:cs typeface="Arial"/>
                <a:sym typeface="Arial"/>
              </a:rPr>
              <a:t>%</a:t>
            </a:r>
            <a:endParaRPr b="0" baseline="30000" i="0" sz="2800" u="none" cap="none" strike="noStrike">
              <a:solidFill>
                <a:schemeClr val="lt1"/>
              </a:solidFill>
              <a:latin typeface="Arial"/>
              <a:ea typeface="Arial"/>
              <a:cs typeface="Arial"/>
              <a:sym typeface="Arial"/>
            </a:endParaRPr>
          </a:p>
        </p:txBody>
      </p:sp>
      <p:sp>
        <p:nvSpPr>
          <p:cNvPr id="135" name="Google Shape;135;p5"/>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136" name="Google Shape;136;p5"/>
          <p:cNvSpPr txBox="1"/>
          <p:nvPr>
            <p:ph idx="12" type="sldNum"/>
          </p:nvPr>
        </p:nvSpPr>
        <p:spPr>
          <a:xfrm>
            <a:off x="10978516" y="6218236"/>
            <a:ext cx="609917" cy="365125"/>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137" name="Google Shape;137;p5"/>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7"/>
          <p:cNvSpPr/>
          <p:nvPr/>
        </p:nvSpPr>
        <p:spPr>
          <a:xfrm>
            <a:off x="4289224" y="5213267"/>
            <a:ext cx="3101075" cy="688770"/>
          </a:xfrm>
          <a:prstGeom prst="homePlate">
            <a:avLst>
              <a:gd fmla="val 43808"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This is a sample text.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143" name="Google Shape;143;p7"/>
          <p:cNvSpPr/>
          <p:nvPr/>
        </p:nvSpPr>
        <p:spPr>
          <a:xfrm>
            <a:off x="5357075" y="4309275"/>
            <a:ext cx="3101075" cy="688770"/>
          </a:xfrm>
          <a:prstGeom prst="homePlate">
            <a:avLst>
              <a:gd fmla="val 43808"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This is a sample text.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144" name="Google Shape;144;p7"/>
          <p:cNvSpPr/>
          <p:nvPr/>
        </p:nvSpPr>
        <p:spPr>
          <a:xfrm>
            <a:off x="6424926" y="3405283"/>
            <a:ext cx="3148601" cy="688770"/>
          </a:xfrm>
          <a:prstGeom prst="homePlate">
            <a:avLst>
              <a:gd fmla="val 43808"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This is a sample text.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145" name="Google Shape;145;p7"/>
          <p:cNvSpPr/>
          <p:nvPr/>
        </p:nvSpPr>
        <p:spPr>
          <a:xfrm>
            <a:off x="7540302" y="2501292"/>
            <a:ext cx="3148601" cy="688770"/>
          </a:xfrm>
          <a:prstGeom prst="homePlate">
            <a:avLst>
              <a:gd fmla="val 43808"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This is a sample text.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146" name="Google Shape;146;p7"/>
          <p:cNvSpPr/>
          <p:nvPr/>
        </p:nvSpPr>
        <p:spPr>
          <a:xfrm>
            <a:off x="8655680" y="1597301"/>
            <a:ext cx="3148601" cy="688770"/>
          </a:xfrm>
          <a:prstGeom prst="homePlate">
            <a:avLst>
              <a:gd fmla="val 43808"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This is a sample text.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grpSp>
        <p:nvGrpSpPr>
          <p:cNvPr id="147" name="Google Shape;147;p7"/>
          <p:cNvGrpSpPr/>
          <p:nvPr/>
        </p:nvGrpSpPr>
        <p:grpSpPr>
          <a:xfrm>
            <a:off x="3084959" y="1387180"/>
            <a:ext cx="5695478" cy="4302874"/>
            <a:chOff x="3083352" y="1387180"/>
            <a:chExt cx="5692513" cy="4302874"/>
          </a:xfrm>
        </p:grpSpPr>
        <p:sp>
          <p:nvSpPr>
            <p:cNvPr id="148" name="Google Shape;148;p7"/>
            <p:cNvSpPr/>
            <p:nvPr/>
          </p:nvSpPr>
          <p:spPr>
            <a:xfrm rot="-2302884">
              <a:off x="3152552" y="3222655"/>
              <a:ext cx="6108451" cy="563366"/>
            </a:xfrm>
            <a:prstGeom prst="rightArrow">
              <a:avLst>
                <a:gd fmla="val 50000" name="adj1"/>
                <a:gd fmla="val 50000" name="adj2"/>
              </a:avLst>
            </a:prstGeom>
            <a:solidFill>
              <a:srgbClr val="7B7B7B"/>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149" name="Google Shape;149;p7"/>
            <p:cNvSpPr/>
            <p:nvPr/>
          </p:nvSpPr>
          <p:spPr>
            <a:xfrm rot="2957220">
              <a:off x="3028162" y="5097618"/>
              <a:ext cx="940306" cy="285748"/>
            </a:xfrm>
            <a:prstGeom prst="rect">
              <a:avLst/>
            </a:prstGeom>
            <a:solidFill>
              <a:srgbClr val="7B7B7B"/>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sp>
        <p:nvSpPr>
          <p:cNvPr id="150" name="Google Shape;150;p7"/>
          <p:cNvSpPr/>
          <p:nvPr/>
        </p:nvSpPr>
        <p:spPr>
          <a:xfrm>
            <a:off x="796061" y="3420092"/>
            <a:ext cx="2561654" cy="2560320"/>
          </a:xfrm>
          <a:prstGeom prst="ellipse">
            <a:avLst/>
          </a:prstGeom>
          <a:solidFill>
            <a:srgbClr val="7B7B7B"/>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lt1"/>
                </a:solidFill>
                <a:latin typeface="Arial"/>
                <a:ea typeface="Arial"/>
                <a:cs typeface="Arial"/>
                <a:sym typeface="Arial"/>
              </a:rPr>
              <a:t>Enter Text Here</a:t>
            </a:r>
            <a:endParaRPr b="0" i="0" sz="1400" u="none" cap="none" strike="noStrike">
              <a:solidFill>
                <a:srgbClr val="000000"/>
              </a:solidFill>
              <a:latin typeface="Arial"/>
              <a:ea typeface="Arial"/>
              <a:cs typeface="Arial"/>
              <a:sym typeface="Arial"/>
            </a:endParaRPr>
          </a:p>
        </p:txBody>
      </p:sp>
      <p:sp>
        <p:nvSpPr>
          <p:cNvPr id="151" name="Google Shape;151;p7"/>
          <p:cNvSpPr txBox="1"/>
          <p:nvPr/>
        </p:nvSpPr>
        <p:spPr>
          <a:xfrm>
            <a:off x="796061" y="1390533"/>
            <a:ext cx="5110119" cy="2246769"/>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000000"/>
              </a:buClr>
              <a:buSzPts val="2000"/>
              <a:buFont typeface="Arial"/>
              <a:buNone/>
            </a:pPr>
            <a:r>
              <a:rPr b="0" i="0" lang="en-US" sz="2000" u="none" cap="none" strike="noStrike">
                <a:solidFill>
                  <a:schemeClr val="lt1"/>
                </a:solidFill>
                <a:latin typeface="Arial"/>
                <a:ea typeface="Arial"/>
                <a:cs typeface="Arial"/>
                <a:sym typeface="Arial"/>
              </a:rPr>
              <a:t>This is a sample text. You can replace this text. Enter your text here. This is a sample text. You can replace this text. Enter your text here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chemeClr val="lt1"/>
              </a:solidFill>
              <a:latin typeface="Arial"/>
              <a:ea typeface="Arial"/>
              <a:cs typeface="Arial"/>
              <a:sym typeface="Arial"/>
            </a:endParaRPr>
          </a:p>
        </p:txBody>
      </p:sp>
      <p:sp>
        <p:nvSpPr>
          <p:cNvPr id="152" name="Google Shape;152;p7"/>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153" name="Google Shape;153;p7"/>
          <p:cNvSpPr txBox="1"/>
          <p:nvPr>
            <p:ph idx="12" type="sldNum"/>
          </p:nvPr>
        </p:nvSpPr>
        <p:spPr>
          <a:xfrm>
            <a:off x="11116548" y="6173788"/>
            <a:ext cx="471885" cy="365125"/>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154" name="Google Shape;154;p7"/>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8"/>
          <p:cNvSpPr/>
          <p:nvPr/>
        </p:nvSpPr>
        <p:spPr>
          <a:xfrm>
            <a:off x="4818348" y="1997503"/>
            <a:ext cx="1280827" cy="1282889"/>
          </a:xfrm>
          <a:prstGeom prst="rect">
            <a:avLst/>
          </a:prstGeom>
          <a:solidFill>
            <a:srgbClr val="FF534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160" name="Google Shape;160;p8"/>
          <p:cNvSpPr/>
          <p:nvPr/>
        </p:nvSpPr>
        <p:spPr>
          <a:xfrm>
            <a:off x="6099175" y="1997503"/>
            <a:ext cx="1280827" cy="1282889"/>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161" name="Google Shape;161;p8"/>
          <p:cNvSpPr/>
          <p:nvPr/>
        </p:nvSpPr>
        <p:spPr>
          <a:xfrm>
            <a:off x="4818348" y="3280392"/>
            <a:ext cx="1280827" cy="128288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162" name="Google Shape;162;p8"/>
          <p:cNvSpPr/>
          <p:nvPr/>
        </p:nvSpPr>
        <p:spPr>
          <a:xfrm>
            <a:off x="6099175" y="3280392"/>
            <a:ext cx="1280827" cy="128288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163" name="Google Shape;163;p8"/>
          <p:cNvSpPr/>
          <p:nvPr/>
        </p:nvSpPr>
        <p:spPr>
          <a:xfrm rot="-5400000">
            <a:off x="4612601" y="510928"/>
            <a:ext cx="1692322" cy="1280827"/>
          </a:xfrm>
          <a:prstGeom prst="homePlate">
            <a:avLst>
              <a:gd fmla="val 36141"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164" name="Google Shape;164;p8"/>
          <p:cNvSpPr/>
          <p:nvPr/>
        </p:nvSpPr>
        <p:spPr>
          <a:xfrm>
            <a:off x="7380002" y="1998866"/>
            <a:ext cx="1693203" cy="1280160"/>
          </a:xfrm>
          <a:prstGeom prst="homePlate">
            <a:avLst>
              <a:gd fmla="val 36141" name="adj"/>
            </a:avLst>
          </a:prstGeom>
          <a:solidFill>
            <a:srgbClr val="7B7B7B"/>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165" name="Google Shape;165;p8"/>
          <p:cNvSpPr/>
          <p:nvPr/>
        </p:nvSpPr>
        <p:spPr>
          <a:xfrm rot="5400000">
            <a:off x="5893427" y="4767663"/>
            <a:ext cx="1692322" cy="1280827"/>
          </a:xfrm>
          <a:prstGeom prst="homePlate">
            <a:avLst>
              <a:gd fmla="val 36141"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166" name="Google Shape;166;p8"/>
          <p:cNvSpPr/>
          <p:nvPr/>
        </p:nvSpPr>
        <p:spPr>
          <a:xfrm rot="10800000">
            <a:off x="3125145" y="3281755"/>
            <a:ext cx="1693203" cy="1280160"/>
          </a:xfrm>
          <a:prstGeom prst="homePlate">
            <a:avLst>
              <a:gd fmla="val 36141" name="adj"/>
            </a:avLst>
          </a:prstGeom>
          <a:solidFill>
            <a:srgbClr val="2F549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pic>
        <p:nvPicPr>
          <p:cNvPr id="167" name="Google Shape;167;p8"/>
          <p:cNvPicPr preferRelativeResize="0"/>
          <p:nvPr/>
        </p:nvPicPr>
        <p:blipFill rotWithShape="1">
          <a:blip r:embed="rId3">
            <a:alphaModFix/>
          </a:blip>
          <a:srcRect b="62941" l="0" r="0" t="0"/>
          <a:stretch/>
        </p:blipFill>
        <p:spPr>
          <a:xfrm>
            <a:off x="6099176" y="4563280"/>
            <a:ext cx="1280827" cy="214270"/>
          </a:xfrm>
          <a:prstGeom prst="rect">
            <a:avLst/>
          </a:prstGeom>
          <a:noFill/>
          <a:ln>
            <a:noFill/>
          </a:ln>
        </p:spPr>
      </p:pic>
      <p:pic>
        <p:nvPicPr>
          <p:cNvPr id="168" name="Google Shape;168;p8"/>
          <p:cNvPicPr preferRelativeResize="0"/>
          <p:nvPr/>
        </p:nvPicPr>
        <p:blipFill rotWithShape="1">
          <a:blip r:embed="rId3">
            <a:alphaModFix/>
          </a:blip>
          <a:srcRect b="62941" l="0" r="0" t="0"/>
          <a:stretch/>
        </p:blipFill>
        <p:spPr>
          <a:xfrm rot="5400000">
            <a:off x="4071078" y="3811915"/>
            <a:ext cx="1280160" cy="214382"/>
          </a:xfrm>
          <a:prstGeom prst="rect">
            <a:avLst/>
          </a:prstGeom>
          <a:noFill/>
          <a:ln>
            <a:noFill/>
          </a:ln>
        </p:spPr>
      </p:pic>
      <p:pic>
        <p:nvPicPr>
          <p:cNvPr id="169" name="Google Shape;169;p8"/>
          <p:cNvPicPr preferRelativeResize="0"/>
          <p:nvPr/>
        </p:nvPicPr>
        <p:blipFill rotWithShape="1">
          <a:blip r:embed="rId3">
            <a:alphaModFix/>
          </a:blip>
          <a:srcRect b="62941" l="0" r="0" t="0"/>
          <a:stretch/>
        </p:blipFill>
        <p:spPr>
          <a:xfrm rot="-5400000">
            <a:off x="6847112" y="2530391"/>
            <a:ext cx="1280160" cy="214382"/>
          </a:xfrm>
          <a:prstGeom prst="rect">
            <a:avLst/>
          </a:prstGeom>
          <a:noFill/>
          <a:ln>
            <a:noFill/>
          </a:ln>
        </p:spPr>
      </p:pic>
      <p:pic>
        <p:nvPicPr>
          <p:cNvPr id="170" name="Google Shape;170;p8"/>
          <p:cNvPicPr preferRelativeResize="0"/>
          <p:nvPr/>
        </p:nvPicPr>
        <p:blipFill rotWithShape="1">
          <a:blip r:embed="rId3">
            <a:alphaModFix/>
          </a:blip>
          <a:srcRect b="62941" l="0" r="0" t="0"/>
          <a:stretch/>
        </p:blipFill>
        <p:spPr>
          <a:xfrm rot="10800000">
            <a:off x="4818347" y="1781868"/>
            <a:ext cx="1280827" cy="214270"/>
          </a:xfrm>
          <a:prstGeom prst="rect">
            <a:avLst/>
          </a:prstGeom>
          <a:noFill/>
          <a:ln>
            <a:noFill/>
          </a:ln>
        </p:spPr>
      </p:pic>
      <p:sp>
        <p:nvSpPr>
          <p:cNvPr id="171" name="Google Shape;171;p8"/>
          <p:cNvSpPr txBox="1"/>
          <p:nvPr/>
        </p:nvSpPr>
        <p:spPr>
          <a:xfrm>
            <a:off x="4818347" y="806249"/>
            <a:ext cx="1280828"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chemeClr val="lt1"/>
                </a:solidFill>
                <a:latin typeface="Arial"/>
                <a:ea typeface="Arial"/>
                <a:cs typeface="Arial"/>
                <a:sym typeface="Arial"/>
              </a:rPr>
              <a:t>01</a:t>
            </a:r>
            <a:endParaRPr b="0" i="0" sz="1400" u="none" cap="none" strike="noStrike">
              <a:solidFill>
                <a:srgbClr val="000000"/>
              </a:solidFill>
              <a:latin typeface="Arial"/>
              <a:ea typeface="Arial"/>
              <a:cs typeface="Arial"/>
              <a:sym typeface="Arial"/>
            </a:endParaRPr>
          </a:p>
        </p:txBody>
      </p:sp>
      <p:sp>
        <p:nvSpPr>
          <p:cNvPr id="172" name="Google Shape;172;p8"/>
          <p:cNvSpPr txBox="1"/>
          <p:nvPr/>
        </p:nvSpPr>
        <p:spPr>
          <a:xfrm>
            <a:off x="7487192" y="2129750"/>
            <a:ext cx="1280828"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chemeClr val="lt1"/>
                </a:solidFill>
                <a:latin typeface="Arial"/>
                <a:ea typeface="Arial"/>
                <a:cs typeface="Arial"/>
                <a:sym typeface="Arial"/>
              </a:rPr>
              <a:t>02</a:t>
            </a:r>
            <a:endParaRPr b="0" i="0" sz="1400" u="none" cap="none" strike="noStrike">
              <a:solidFill>
                <a:srgbClr val="000000"/>
              </a:solidFill>
              <a:latin typeface="Arial"/>
              <a:ea typeface="Arial"/>
              <a:cs typeface="Arial"/>
              <a:sym typeface="Arial"/>
            </a:endParaRPr>
          </a:p>
        </p:txBody>
      </p:sp>
      <p:sp>
        <p:nvSpPr>
          <p:cNvPr id="173" name="Google Shape;173;p8"/>
          <p:cNvSpPr txBox="1"/>
          <p:nvPr/>
        </p:nvSpPr>
        <p:spPr>
          <a:xfrm>
            <a:off x="6099174" y="4774687"/>
            <a:ext cx="1280828"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chemeClr val="lt1"/>
                </a:solidFill>
                <a:latin typeface="Arial"/>
                <a:ea typeface="Arial"/>
                <a:cs typeface="Arial"/>
                <a:sym typeface="Arial"/>
              </a:rPr>
              <a:t>03</a:t>
            </a:r>
            <a:endParaRPr b="0" i="0" sz="1400" u="none" cap="none" strike="noStrike">
              <a:solidFill>
                <a:srgbClr val="000000"/>
              </a:solidFill>
              <a:latin typeface="Arial"/>
              <a:ea typeface="Arial"/>
              <a:cs typeface="Arial"/>
              <a:sym typeface="Arial"/>
            </a:endParaRPr>
          </a:p>
        </p:txBody>
      </p:sp>
      <p:sp>
        <p:nvSpPr>
          <p:cNvPr id="174" name="Google Shape;174;p8"/>
          <p:cNvSpPr txBox="1"/>
          <p:nvPr/>
        </p:nvSpPr>
        <p:spPr>
          <a:xfrm>
            <a:off x="3438523" y="3411274"/>
            <a:ext cx="1280828"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chemeClr val="lt1"/>
                </a:solidFill>
                <a:latin typeface="Arial"/>
                <a:ea typeface="Arial"/>
                <a:cs typeface="Arial"/>
                <a:sym typeface="Arial"/>
              </a:rPr>
              <a:t>04</a:t>
            </a:r>
            <a:endParaRPr b="0" i="0" sz="1400" u="none" cap="none" strike="noStrike">
              <a:solidFill>
                <a:srgbClr val="000000"/>
              </a:solidFill>
              <a:latin typeface="Arial"/>
              <a:ea typeface="Arial"/>
              <a:cs typeface="Arial"/>
              <a:sym typeface="Arial"/>
            </a:endParaRPr>
          </a:p>
        </p:txBody>
      </p:sp>
      <p:sp>
        <p:nvSpPr>
          <p:cNvPr id="175" name="Google Shape;175;p8"/>
          <p:cNvSpPr/>
          <p:nvPr/>
        </p:nvSpPr>
        <p:spPr>
          <a:xfrm>
            <a:off x="6321366" y="837772"/>
            <a:ext cx="3612477" cy="952614"/>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rgbClr val="595959"/>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176" name="Google Shape;176;p8"/>
          <p:cNvSpPr/>
          <p:nvPr/>
        </p:nvSpPr>
        <p:spPr>
          <a:xfrm>
            <a:off x="7792379" y="3606572"/>
            <a:ext cx="3612477" cy="952614"/>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rgbClr val="595959"/>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177" name="Google Shape;177;p8"/>
          <p:cNvSpPr/>
          <p:nvPr/>
        </p:nvSpPr>
        <p:spPr>
          <a:xfrm>
            <a:off x="1961288" y="4806210"/>
            <a:ext cx="3612477" cy="952614"/>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rgbClr val="595959"/>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178" name="Google Shape;178;p8"/>
          <p:cNvSpPr/>
          <p:nvPr/>
        </p:nvSpPr>
        <p:spPr>
          <a:xfrm>
            <a:off x="833052" y="1889003"/>
            <a:ext cx="3612477" cy="952614"/>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rgbClr val="595959"/>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179" name="Google Shape;179;p8"/>
          <p:cNvSpPr/>
          <p:nvPr/>
        </p:nvSpPr>
        <p:spPr>
          <a:xfrm>
            <a:off x="5135889" y="3578143"/>
            <a:ext cx="668686" cy="687387"/>
          </a:xfrm>
          <a:custGeom>
            <a:rect b="b" l="l" r="r" t="t"/>
            <a:pathLst>
              <a:path extrusionOk="0" h="3464" w="3366">
                <a:moveTo>
                  <a:pt x="1323" y="1647"/>
                </a:moveTo>
                <a:lnTo>
                  <a:pt x="1078" y="2244"/>
                </a:lnTo>
                <a:lnTo>
                  <a:pt x="1207" y="2372"/>
                </a:lnTo>
                <a:lnTo>
                  <a:pt x="1804" y="2131"/>
                </a:lnTo>
                <a:lnTo>
                  <a:pt x="1323" y="1647"/>
                </a:lnTo>
                <a:close/>
                <a:moveTo>
                  <a:pt x="1741" y="452"/>
                </a:moveTo>
                <a:lnTo>
                  <a:pt x="1741" y="927"/>
                </a:lnTo>
                <a:lnTo>
                  <a:pt x="1878" y="927"/>
                </a:lnTo>
                <a:lnTo>
                  <a:pt x="2041" y="763"/>
                </a:lnTo>
                <a:lnTo>
                  <a:pt x="1741" y="452"/>
                </a:lnTo>
                <a:close/>
                <a:moveTo>
                  <a:pt x="281" y="281"/>
                </a:moveTo>
                <a:lnTo>
                  <a:pt x="281" y="3183"/>
                </a:lnTo>
                <a:lnTo>
                  <a:pt x="2387" y="3183"/>
                </a:lnTo>
                <a:lnTo>
                  <a:pt x="2387" y="1716"/>
                </a:lnTo>
                <a:lnTo>
                  <a:pt x="2088" y="2014"/>
                </a:lnTo>
                <a:lnTo>
                  <a:pt x="2088" y="2021"/>
                </a:lnTo>
                <a:lnTo>
                  <a:pt x="2082" y="2021"/>
                </a:lnTo>
                <a:lnTo>
                  <a:pt x="1886" y="2215"/>
                </a:lnTo>
                <a:lnTo>
                  <a:pt x="1275" y="2463"/>
                </a:lnTo>
                <a:lnTo>
                  <a:pt x="2088" y="2463"/>
                </a:lnTo>
                <a:lnTo>
                  <a:pt x="2088" y="2604"/>
                </a:lnTo>
                <a:lnTo>
                  <a:pt x="580" y="2604"/>
                </a:lnTo>
                <a:lnTo>
                  <a:pt x="580" y="2463"/>
                </a:lnTo>
                <a:lnTo>
                  <a:pt x="870" y="2463"/>
                </a:lnTo>
                <a:lnTo>
                  <a:pt x="1052" y="2021"/>
                </a:lnTo>
                <a:lnTo>
                  <a:pt x="580" y="2021"/>
                </a:lnTo>
                <a:lnTo>
                  <a:pt x="580" y="1880"/>
                </a:lnTo>
                <a:lnTo>
                  <a:pt x="1110" y="1880"/>
                </a:lnTo>
                <a:lnTo>
                  <a:pt x="1238" y="1564"/>
                </a:lnTo>
                <a:lnTo>
                  <a:pt x="1366" y="1438"/>
                </a:lnTo>
                <a:lnTo>
                  <a:pt x="580" y="1438"/>
                </a:lnTo>
                <a:lnTo>
                  <a:pt x="580" y="1296"/>
                </a:lnTo>
                <a:lnTo>
                  <a:pt x="1506" y="1296"/>
                </a:lnTo>
                <a:lnTo>
                  <a:pt x="1666" y="1138"/>
                </a:lnTo>
                <a:lnTo>
                  <a:pt x="1532" y="1138"/>
                </a:lnTo>
                <a:lnTo>
                  <a:pt x="1532" y="281"/>
                </a:lnTo>
                <a:lnTo>
                  <a:pt x="281" y="281"/>
                </a:lnTo>
                <a:close/>
                <a:moveTo>
                  <a:pt x="0" y="0"/>
                </a:moveTo>
                <a:lnTo>
                  <a:pt x="1696" y="0"/>
                </a:lnTo>
                <a:lnTo>
                  <a:pt x="2241" y="565"/>
                </a:lnTo>
                <a:lnTo>
                  <a:pt x="2637" y="171"/>
                </a:lnTo>
                <a:lnTo>
                  <a:pt x="2661" y="150"/>
                </a:lnTo>
                <a:lnTo>
                  <a:pt x="2686" y="131"/>
                </a:lnTo>
                <a:lnTo>
                  <a:pt x="2712" y="117"/>
                </a:lnTo>
                <a:lnTo>
                  <a:pt x="2739" y="104"/>
                </a:lnTo>
                <a:lnTo>
                  <a:pt x="2765" y="97"/>
                </a:lnTo>
                <a:lnTo>
                  <a:pt x="2791" y="91"/>
                </a:lnTo>
                <a:lnTo>
                  <a:pt x="2816" y="90"/>
                </a:lnTo>
                <a:lnTo>
                  <a:pt x="2840" y="93"/>
                </a:lnTo>
                <a:lnTo>
                  <a:pt x="2863" y="100"/>
                </a:lnTo>
                <a:lnTo>
                  <a:pt x="2882" y="110"/>
                </a:lnTo>
                <a:lnTo>
                  <a:pt x="2900" y="125"/>
                </a:lnTo>
                <a:lnTo>
                  <a:pt x="3332" y="558"/>
                </a:lnTo>
                <a:lnTo>
                  <a:pt x="3347" y="578"/>
                </a:lnTo>
                <a:lnTo>
                  <a:pt x="3358" y="600"/>
                </a:lnTo>
                <a:lnTo>
                  <a:pt x="3364" y="626"/>
                </a:lnTo>
                <a:lnTo>
                  <a:pt x="3366" y="652"/>
                </a:lnTo>
                <a:lnTo>
                  <a:pt x="3363" y="680"/>
                </a:lnTo>
                <a:lnTo>
                  <a:pt x="3356" y="710"/>
                </a:lnTo>
                <a:lnTo>
                  <a:pt x="3344" y="739"/>
                </a:lnTo>
                <a:lnTo>
                  <a:pt x="3329" y="767"/>
                </a:lnTo>
                <a:lnTo>
                  <a:pt x="3310" y="796"/>
                </a:lnTo>
                <a:lnTo>
                  <a:pt x="3286" y="822"/>
                </a:lnTo>
                <a:lnTo>
                  <a:pt x="2668" y="1437"/>
                </a:lnTo>
                <a:lnTo>
                  <a:pt x="2668" y="3464"/>
                </a:lnTo>
                <a:lnTo>
                  <a:pt x="0" y="3464"/>
                </a:lnTo>
                <a:lnTo>
                  <a:pt x="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180" name="Google Shape;180;p8"/>
          <p:cNvSpPr/>
          <p:nvPr/>
        </p:nvSpPr>
        <p:spPr>
          <a:xfrm>
            <a:off x="5133506" y="2385961"/>
            <a:ext cx="673451" cy="503238"/>
          </a:xfrm>
          <a:custGeom>
            <a:rect b="b" l="l" r="r" t="t"/>
            <a:pathLst>
              <a:path extrusionOk="0" h="2540" w="3390">
                <a:moveTo>
                  <a:pt x="2622" y="1219"/>
                </a:moveTo>
                <a:lnTo>
                  <a:pt x="2561" y="1223"/>
                </a:lnTo>
                <a:lnTo>
                  <a:pt x="2503" y="1232"/>
                </a:lnTo>
                <a:lnTo>
                  <a:pt x="2447" y="1248"/>
                </a:lnTo>
                <a:lnTo>
                  <a:pt x="2394" y="1269"/>
                </a:lnTo>
                <a:lnTo>
                  <a:pt x="2343" y="1295"/>
                </a:lnTo>
                <a:lnTo>
                  <a:pt x="2296" y="1326"/>
                </a:lnTo>
                <a:lnTo>
                  <a:pt x="2252" y="1361"/>
                </a:lnTo>
                <a:lnTo>
                  <a:pt x="2212" y="1401"/>
                </a:lnTo>
                <a:lnTo>
                  <a:pt x="2176" y="1446"/>
                </a:lnTo>
                <a:lnTo>
                  <a:pt x="2144" y="1493"/>
                </a:lnTo>
                <a:lnTo>
                  <a:pt x="2118" y="1544"/>
                </a:lnTo>
                <a:lnTo>
                  <a:pt x="2097" y="1597"/>
                </a:lnTo>
                <a:lnTo>
                  <a:pt x="2082" y="1653"/>
                </a:lnTo>
                <a:lnTo>
                  <a:pt x="2073" y="1712"/>
                </a:lnTo>
                <a:lnTo>
                  <a:pt x="2070" y="1772"/>
                </a:lnTo>
                <a:lnTo>
                  <a:pt x="2073" y="1832"/>
                </a:lnTo>
                <a:lnTo>
                  <a:pt x="2082" y="1890"/>
                </a:lnTo>
                <a:lnTo>
                  <a:pt x="2097" y="1947"/>
                </a:lnTo>
                <a:lnTo>
                  <a:pt x="2118" y="1999"/>
                </a:lnTo>
                <a:lnTo>
                  <a:pt x="2144" y="2051"/>
                </a:lnTo>
                <a:lnTo>
                  <a:pt x="2176" y="2098"/>
                </a:lnTo>
                <a:lnTo>
                  <a:pt x="2212" y="2142"/>
                </a:lnTo>
                <a:lnTo>
                  <a:pt x="2252" y="2182"/>
                </a:lnTo>
                <a:lnTo>
                  <a:pt x="2296" y="2218"/>
                </a:lnTo>
                <a:lnTo>
                  <a:pt x="2343" y="2249"/>
                </a:lnTo>
                <a:lnTo>
                  <a:pt x="2394" y="2275"/>
                </a:lnTo>
                <a:lnTo>
                  <a:pt x="2447" y="2296"/>
                </a:lnTo>
                <a:lnTo>
                  <a:pt x="2503" y="2312"/>
                </a:lnTo>
                <a:lnTo>
                  <a:pt x="2561" y="2322"/>
                </a:lnTo>
                <a:lnTo>
                  <a:pt x="2622" y="2325"/>
                </a:lnTo>
                <a:lnTo>
                  <a:pt x="2682" y="2322"/>
                </a:lnTo>
                <a:lnTo>
                  <a:pt x="2740" y="2312"/>
                </a:lnTo>
                <a:lnTo>
                  <a:pt x="2795" y="2296"/>
                </a:lnTo>
                <a:lnTo>
                  <a:pt x="2849" y="2275"/>
                </a:lnTo>
                <a:lnTo>
                  <a:pt x="2900" y="2249"/>
                </a:lnTo>
                <a:lnTo>
                  <a:pt x="2947" y="2218"/>
                </a:lnTo>
                <a:lnTo>
                  <a:pt x="2991" y="2182"/>
                </a:lnTo>
                <a:lnTo>
                  <a:pt x="3031" y="2142"/>
                </a:lnTo>
                <a:lnTo>
                  <a:pt x="3067" y="2098"/>
                </a:lnTo>
                <a:lnTo>
                  <a:pt x="3098" y="2051"/>
                </a:lnTo>
                <a:lnTo>
                  <a:pt x="3125" y="1999"/>
                </a:lnTo>
                <a:lnTo>
                  <a:pt x="3146" y="1947"/>
                </a:lnTo>
                <a:lnTo>
                  <a:pt x="3161" y="1890"/>
                </a:lnTo>
                <a:lnTo>
                  <a:pt x="3170" y="1832"/>
                </a:lnTo>
                <a:lnTo>
                  <a:pt x="3173" y="1772"/>
                </a:lnTo>
                <a:lnTo>
                  <a:pt x="3170" y="1712"/>
                </a:lnTo>
                <a:lnTo>
                  <a:pt x="3161" y="1653"/>
                </a:lnTo>
                <a:lnTo>
                  <a:pt x="3146" y="1597"/>
                </a:lnTo>
                <a:lnTo>
                  <a:pt x="3125" y="1544"/>
                </a:lnTo>
                <a:lnTo>
                  <a:pt x="3098" y="1493"/>
                </a:lnTo>
                <a:lnTo>
                  <a:pt x="3067" y="1446"/>
                </a:lnTo>
                <a:lnTo>
                  <a:pt x="3031" y="1401"/>
                </a:lnTo>
                <a:lnTo>
                  <a:pt x="2991" y="1361"/>
                </a:lnTo>
                <a:lnTo>
                  <a:pt x="2947" y="1326"/>
                </a:lnTo>
                <a:lnTo>
                  <a:pt x="2900" y="1295"/>
                </a:lnTo>
                <a:lnTo>
                  <a:pt x="2849" y="1269"/>
                </a:lnTo>
                <a:lnTo>
                  <a:pt x="2795" y="1248"/>
                </a:lnTo>
                <a:lnTo>
                  <a:pt x="2740" y="1232"/>
                </a:lnTo>
                <a:lnTo>
                  <a:pt x="2682" y="1223"/>
                </a:lnTo>
                <a:lnTo>
                  <a:pt x="2622" y="1219"/>
                </a:lnTo>
                <a:close/>
                <a:moveTo>
                  <a:pt x="767" y="1219"/>
                </a:moveTo>
                <a:lnTo>
                  <a:pt x="707" y="1223"/>
                </a:lnTo>
                <a:lnTo>
                  <a:pt x="649" y="1232"/>
                </a:lnTo>
                <a:lnTo>
                  <a:pt x="593" y="1248"/>
                </a:lnTo>
                <a:lnTo>
                  <a:pt x="540" y="1269"/>
                </a:lnTo>
                <a:lnTo>
                  <a:pt x="489" y="1295"/>
                </a:lnTo>
                <a:lnTo>
                  <a:pt x="441" y="1326"/>
                </a:lnTo>
                <a:lnTo>
                  <a:pt x="398" y="1361"/>
                </a:lnTo>
                <a:lnTo>
                  <a:pt x="358" y="1401"/>
                </a:lnTo>
                <a:lnTo>
                  <a:pt x="322" y="1446"/>
                </a:lnTo>
                <a:lnTo>
                  <a:pt x="290" y="1493"/>
                </a:lnTo>
                <a:lnTo>
                  <a:pt x="264" y="1544"/>
                </a:lnTo>
                <a:lnTo>
                  <a:pt x="243" y="1597"/>
                </a:lnTo>
                <a:lnTo>
                  <a:pt x="228" y="1653"/>
                </a:lnTo>
                <a:lnTo>
                  <a:pt x="219" y="1712"/>
                </a:lnTo>
                <a:lnTo>
                  <a:pt x="216" y="1772"/>
                </a:lnTo>
                <a:lnTo>
                  <a:pt x="219" y="1832"/>
                </a:lnTo>
                <a:lnTo>
                  <a:pt x="228" y="1890"/>
                </a:lnTo>
                <a:lnTo>
                  <a:pt x="243" y="1947"/>
                </a:lnTo>
                <a:lnTo>
                  <a:pt x="264" y="1999"/>
                </a:lnTo>
                <a:lnTo>
                  <a:pt x="290" y="2051"/>
                </a:lnTo>
                <a:lnTo>
                  <a:pt x="322" y="2098"/>
                </a:lnTo>
                <a:lnTo>
                  <a:pt x="358" y="2142"/>
                </a:lnTo>
                <a:lnTo>
                  <a:pt x="398" y="2182"/>
                </a:lnTo>
                <a:lnTo>
                  <a:pt x="441" y="2218"/>
                </a:lnTo>
                <a:lnTo>
                  <a:pt x="489" y="2249"/>
                </a:lnTo>
                <a:lnTo>
                  <a:pt x="540" y="2275"/>
                </a:lnTo>
                <a:lnTo>
                  <a:pt x="593" y="2296"/>
                </a:lnTo>
                <a:lnTo>
                  <a:pt x="649" y="2312"/>
                </a:lnTo>
                <a:lnTo>
                  <a:pt x="707" y="2322"/>
                </a:lnTo>
                <a:lnTo>
                  <a:pt x="767" y="2325"/>
                </a:lnTo>
                <a:lnTo>
                  <a:pt x="828" y="2322"/>
                </a:lnTo>
                <a:lnTo>
                  <a:pt x="886" y="2312"/>
                </a:lnTo>
                <a:lnTo>
                  <a:pt x="942" y="2296"/>
                </a:lnTo>
                <a:lnTo>
                  <a:pt x="995" y="2275"/>
                </a:lnTo>
                <a:lnTo>
                  <a:pt x="1046" y="2249"/>
                </a:lnTo>
                <a:lnTo>
                  <a:pt x="1093" y="2218"/>
                </a:lnTo>
                <a:lnTo>
                  <a:pt x="1137" y="2182"/>
                </a:lnTo>
                <a:lnTo>
                  <a:pt x="1177" y="2142"/>
                </a:lnTo>
                <a:lnTo>
                  <a:pt x="1213" y="2098"/>
                </a:lnTo>
                <a:lnTo>
                  <a:pt x="1245" y="2051"/>
                </a:lnTo>
                <a:lnTo>
                  <a:pt x="1271" y="1999"/>
                </a:lnTo>
                <a:lnTo>
                  <a:pt x="1292" y="1947"/>
                </a:lnTo>
                <a:lnTo>
                  <a:pt x="1307" y="1890"/>
                </a:lnTo>
                <a:lnTo>
                  <a:pt x="1316" y="1832"/>
                </a:lnTo>
                <a:lnTo>
                  <a:pt x="1319" y="1772"/>
                </a:lnTo>
                <a:lnTo>
                  <a:pt x="1316" y="1712"/>
                </a:lnTo>
                <a:lnTo>
                  <a:pt x="1307" y="1653"/>
                </a:lnTo>
                <a:lnTo>
                  <a:pt x="1292" y="1597"/>
                </a:lnTo>
                <a:lnTo>
                  <a:pt x="1271" y="1544"/>
                </a:lnTo>
                <a:lnTo>
                  <a:pt x="1245" y="1493"/>
                </a:lnTo>
                <a:lnTo>
                  <a:pt x="1213" y="1446"/>
                </a:lnTo>
                <a:lnTo>
                  <a:pt x="1177" y="1401"/>
                </a:lnTo>
                <a:lnTo>
                  <a:pt x="1137" y="1361"/>
                </a:lnTo>
                <a:lnTo>
                  <a:pt x="1093" y="1326"/>
                </a:lnTo>
                <a:lnTo>
                  <a:pt x="1046" y="1295"/>
                </a:lnTo>
                <a:lnTo>
                  <a:pt x="995" y="1269"/>
                </a:lnTo>
                <a:lnTo>
                  <a:pt x="942" y="1248"/>
                </a:lnTo>
                <a:lnTo>
                  <a:pt x="886" y="1232"/>
                </a:lnTo>
                <a:lnTo>
                  <a:pt x="828" y="1223"/>
                </a:lnTo>
                <a:lnTo>
                  <a:pt x="767" y="1219"/>
                </a:lnTo>
                <a:close/>
                <a:moveTo>
                  <a:pt x="1695" y="886"/>
                </a:moveTo>
                <a:lnTo>
                  <a:pt x="1647" y="887"/>
                </a:lnTo>
                <a:lnTo>
                  <a:pt x="1599" y="891"/>
                </a:lnTo>
                <a:lnTo>
                  <a:pt x="1556" y="896"/>
                </a:lnTo>
                <a:lnTo>
                  <a:pt x="1514" y="905"/>
                </a:lnTo>
                <a:lnTo>
                  <a:pt x="1476" y="915"/>
                </a:lnTo>
                <a:lnTo>
                  <a:pt x="1442" y="927"/>
                </a:lnTo>
                <a:lnTo>
                  <a:pt x="1412" y="941"/>
                </a:lnTo>
                <a:lnTo>
                  <a:pt x="1387" y="956"/>
                </a:lnTo>
                <a:lnTo>
                  <a:pt x="1366" y="973"/>
                </a:lnTo>
                <a:lnTo>
                  <a:pt x="1350" y="991"/>
                </a:lnTo>
                <a:lnTo>
                  <a:pt x="1340" y="1009"/>
                </a:lnTo>
                <a:lnTo>
                  <a:pt x="1337" y="1029"/>
                </a:lnTo>
                <a:lnTo>
                  <a:pt x="1340" y="1048"/>
                </a:lnTo>
                <a:lnTo>
                  <a:pt x="1350" y="1067"/>
                </a:lnTo>
                <a:lnTo>
                  <a:pt x="1366" y="1085"/>
                </a:lnTo>
                <a:lnTo>
                  <a:pt x="1387" y="1100"/>
                </a:lnTo>
                <a:lnTo>
                  <a:pt x="1412" y="1116"/>
                </a:lnTo>
                <a:lnTo>
                  <a:pt x="1442" y="1130"/>
                </a:lnTo>
                <a:lnTo>
                  <a:pt x="1476" y="1143"/>
                </a:lnTo>
                <a:lnTo>
                  <a:pt x="1514" y="1152"/>
                </a:lnTo>
                <a:lnTo>
                  <a:pt x="1556" y="1160"/>
                </a:lnTo>
                <a:lnTo>
                  <a:pt x="1599" y="1167"/>
                </a:lnTo>
                <a:lnTo>
                  <a:pt x="1647" y="1171"/>
                </a:lnTo>
                <a:lnTo>
                  <a:pt x="1695" y="1172"/>
                </a:lnTo>
                <a:lnTo>
                  <a:pt x="1743" y="1171"/>
                </a:lnTo>
                <a:lnTo>
                  <a:pt x="1790" y="1167"/>
                </a:lnTo>
                <a:lnTo>
                  <a:pt x="1834" y="1160"/>
                </a:lnTo>
                <a:lnTo>
                  <a:pt x="1875" y="1152"/>
                </a:lnTo>
                <a:lnTo>
                  <a:pt x="1913" y="1143"/>
                </a:lnTo>
                <a:lnTo>
                  <a:pt x="1947" y="1130"/>
                </a:lnTo>
                <a:lnTo>
                  <a:pt x="1978" y="1116"/>
                </a:lnTo>
                <a:lnTo>
                  <a:pt x="2003" y="1100"/>
                </a:lnTo>
                <a:lnTo>
                  <a:pt x="2024" y="1085"/>
                </a:lnTo>
                <a:lnTo>
                  <a:pt x="2039" y="1067"/>
                </a:lnTo>
                <a:lnTo>
                  <a:pt x="2048" y="1048"/>
                </a:lnTo>
                <a:lnTo>
                  <a:pt x="2052" y="1029"/>
                </a:lnTo>
                <a:lnTo>
                  <a:pt x="2048" y="1009"/>
                </a:lnTo>
                <a:lnTo>
                  <a:pt x="2039" y="991"/>
                </a:lnTo>
                <a:lnTo>
                  <a:pt x="2024" y="973"/>
                </a:lnTo>
                <a:lnTo>
                  <a:pt x="2003" y="956"/>
                </a:lnTo>
                <a:lnTo>
                  <a:pt x="1978" y="941"/>
                </a:lnTo>
                <a:lnTo>
                  <a:pt x="1947" y="927"/>
                </a:lnTo>
                <a:lnTo>
                  <a:pt x="1913" y="915"/>
                </a:lnTo>
                <a:lnTo>
                  <a:pt x="1875" y="905"/>
                </a:lnTo>
                <a:lnTo>
                  <a:pt x="1834" y="896"/>
                </a:lnTo>
                <a:lnTo>
                  <a:pt x="1790" y="891"/>
                </a:lnTo>
                <a:lnTo>
                  <a:pt x="1743" y="887"/>
                </a:lnTo>
                <a:lnTo>
                  <a:pt x="1695" y="886"/>
                </a:lnTo>
                <a:close/>
                <a:moveTo>
                  <a:pt x="2260" y="260"/>
                </a:moveTo>
                <a:lnTo>
                  <a:pt x="2211" y="261"/>
                </a:lnTo>
                <a:lnTo>
                  <a:pt x="2164" y="268"/>
                </a:lnTo>
                <a:lnTo>
                  <a:pt x="2121" y="278"/>
                </a:lnTo>
                <a:lnTo>
                  <a:pt x="2080" y="294"/>
                </a:lnTo>
                <a:lnTo>
                  <a:pt x="2043" y="315"/>
                </a:lnTo>
                <a:lnTo>
                  <a:pt x="2008" y="340"/>
                </a:lnTo>
                <a:lnTo>
                  <a:pt x="1977" y="371"/>
                </a:lnTo>
                <a:lnTo>
                  <a:pt x="1950" y="406"/>
                </a:lnTo>
                <a:lnTo>
                  <a:pt x="1944" y="417"/>
                </a:lnTo>
                <a:lnTo>
                  <a:pt x="1943" y="429"/>
                </a:lnTo>
                <a:lnTo>
                  <a:pt x="1945" y="441"/>
                </a:lnTo>
                <a:lnTo>
                  <a:pt x="1951" y="452"/>
                </a:lnTo>
                <a:lnTo>
                  <a:pt x="1960" y="461"/>
                </a:lnTo>
                <a:lnTo>
                  <a:pt x="1972" y="467"/>
                </a:lnTo>
                <a:lnTo>
                  <a:pt x="1983" y="469"/>
                </a:lnTo>
                <a:lnTo>
                  <a:pt x="1996" y="467"/>
                </a:lnTo>
                <a:lnTo>
                  <a:pt x="2007" y="460"/>
                </a:lnTo>
                <a:lnTo>
                  <a:pt x="2016" y="451"/>
                </a:lnTo>
                <a:lnTo>
                  <a:pt x="2040" y="421"/>
                </a:lnTo>
                <a:lnTo>
                  <a:pt x="2068" y="396"/>
                </a:lnTo>
                <a:lnTo>
                  <a:pt x="2099" y="375"/>
                </a:lnTo>
                <a:lnTo>
                  <a:pt x="2134" y="359"/>
                </a:lnTo>
                <a:lnTo>
                  <a:pt x="2172" y="349"/>
                </a:lnTo>
                <a:lnTo>
                  <a:pt x="2212" y="342"/>
                </a:lnTo>
                <a:lnTo>
                  <a:pt x="2256" y="340"/>
                </a:lnTo>
                <a:lnTo>
                  <a:pt x="2283" y="342"/>
                </a:lnTo>
                <a:lnTo>
                  <a:pt x="2308" y="344"/>
                </a:lnTo>
                <a:lnTo>
                  <a:pt x="2333" y="349"/>
                </a:lnTo>
                <a:lnTo>
                  <a:pt x="2354" y="353"/>
                </a:lnTo>
                <a:lnTo>
                  <a:pt x="2371" y="357"/>
                </a:lnTo>
                <a:lnTo>
                  <a:pt x="2387" y="361"/>
                </a:lnTo>
                <a:lnTo>
                  <a:pt x="2399" y="366"/>
                </a:lnTo>
                <a:lnTo>
                  <a:pt x="2406" y="368"/>
                </a:lnTo>
                <a:lnTo>
                  <a:pt x="2409" y="369"/>
                </a:lnTo>
                <a:lnTo>
                  <a:pt x="2422" y="372"/>
                </a:lnTo>
                <a:lnTo>
                  <a:pt x="2435" y="371"/>
                </a:lnTo>
                <a:lnTo>
                  <a:pt x="2446" y="366"/>
                </a:lnTo>
                <a:lnTo>
                  <a:pt x="2455" y="357"/>
                </a:lnTo>
                <a:lnTo>
                  <a:pt x="2462" y="346"/>
                </a:lnTo>
                <a:lnTo>
                  <a:pt x="2464" y="333"/>
                </a:lnTo>
                <a:lnTo>
                  <a:pt x="2463" y="321"/>
                </a:lnTo>
                <a:lnTo>
                  <a:pt x="2458" y="310"/>
                </a:lnTo>
                <a:lnTo>
                  <a:pt x="2450" y="300"/>
                </a:lnTo>
                <a:lnTo>
                  <a:pt x="2439" y="294"/>
                </a:lnTo>
                <a:lnTo>
                  <a:pt x="2435" y="292"/>
                </a:lnTo>
                <a:lnTo>
                  <a:pt x="2426" y="289"/>
                </a:lnTo>
                <a:lnTo>
                  <a:pt x="2413" y="284"/>
                </a:lnTo>
                <a:lnTo>
                  <a:pt x="2395" y="280"/>
                </a:lnTo>
                <a:lnTo>
                  <a:pt x="2374" y="275"/>
                </a:lnTo>
                <a:lnTo>
                  <a:pt x="2349" y="270"/>
                </a:lnTo>
                <a:lnTo>
                  <a:pt x="2322" y="266"/>
                </a:lnTo>
                <a:lnTo>
                  <a:pt x="2292" y="261"/>
                </a:lnTo>
                <a:lnTo>
                  <a:pt x="2260" y="260"/>
                </a:lnTo>
                <a:close/>
                <a:moveTo>
                  <a:pt x="1130" y="260"/>
                </a:moveTo>
                <a:lnTo>
                  <a:pt x="1097" y="261"/>
                </a:lnTo>
                <a:lnTo>
                  <a:pt x="1068" y="266"/>
                </a:lnTo>
                <a:lnTo>
                  <a:pt x="1041" y="270"/>
                </a:lnTo>
                <a:lnTo>
                  <a:pt x="1015" y="275"/>
                </a:lnTo>
                <a:lnTo>
                  <a:pt x="994" y="280"/>
                </a:lnTo>
                <a:lnTo>
                  <a:pt x="976" y="284"/>
                </a:lnTo>
                <a:lnTo>
                  <a:pt x="964" y="289"/>
                </a:lnTo>
                <a:lnTo>
                  <a:pt x="954" y="292"/>
                </a:lnTo>
                <a:lnTo>
                  <a:pt x="951" y="294"/>
                </a:lnTo>
                <a:lnTo>
                  <a:pt x="940" y="300"/>
                </a:lnTo>
                <a:lnTo>
                  <a:pt x="931" y="310"/>
                </a:lnTo>
                <a:lnTo>
                  <a:pt x="927" y="321"/>
                </a:lnTo>
                <a:lnTo>
                  <a:pt x="925" y="333"/>
                </a:lnTo>
                <a:lnTo>
                  <a:pt x="928" y="346"/>
                </a:lnTo>
                <a:lnTo>
                  <a:pt x="934" y="357"/>
                </a:lnTo>
                <a:lnTo>
                  <a:pt x="944" y="366"/>
                </a:lnTo>
                <a:lnTo>
                  <a:pt x="955" y="371"/>
                </a:lnTo>
                <a:lnTo>
                  <a:pt x="968" y="372"/>
                </a:lnTo>
                <a:lnTo>
                  <a:pt x="981" y="369"/>
                </a:lnTo>
                <a:lnTo>
                  <a:pt x="983" y="368"/>
                </a:lnTo>
                <a:lnTo>
                  <a:pt x="990" y="366"/>
                </a:lnTo>
                <a:lnTo>
                  <a:pt x="1002" y="362"/>
                </a:lnTo>
                <a:lnTo>
                  <a:pt x="1016" y="358"/>
                </a:lnTo>
                <a:lnTo>
                  <a:pt x="1034" y="353"/>
                </a:lnTo>
                <a:lnTo>
                  <a:pt x="1055" y="349"/>
                </a:lnTo>
                <a:lnTo>
                  <a:pt x="1078" y="346"/>
                </a:lnTo>
                <a:lnTo>
                  <a:pt x="1103" y="342"/>
                </a:lnTo>
                <a:lnTo>
                  <a:pt x="1130" y="341"/>
                </a:lnTo>
                <a:lnTo>
                  <a:pt x="1157" y="341"/>
                </a:lnTo>
                <a:lnTo>
                  <a:pt x="1186" y="343"/>
                </a:lnTo>
                <a:lnTo>
                  <a:pt x="1215" y="348"/>
                </a:lnTo>
                <a:lnTo>
                  <a:pt x="1244" y="356"/>
                </a:lnTo>
                <a:lnTo>
                  <a:pt x="1272" y="367"/>
                </a:lnTo>
                <a:lnTo>
                  <a:pt x="1300" y="381"/>
                </a:lnTo>
                <a:lnTo>
                  <a:pt x="1326" y="400"/>
                </a:lnTo>
                <a:lnTo>
                  <a:pt x="1351" y="423"/>
                </a:lnTo>
                <a:lnTo>
                  <a:pt x="1373" y="451"/>
                </a:lnTo>
                <a:lnTo>
                  <a:pt x="1382" y="460"/>
                </a:lnTo>
                <a:lnTo>
                  <a:pt x="1394" y="467"/>
                </a:lnTo>
                <a:lnTo>
                  <a:pt x="1407" y="469"/>
                </a:lnTo>
                <a:lnTo>
                  <a:pt x="1418" y="467"/>
                </a:lnTo>
                <a:lnTo>
                  <a:pt x="1430" y="461"/>
                </a:lnTo>
                <a:lnTo>
                  <a:pt x="1439" y="452"/>
                </a:lnTo>
                <a:lnTo>
                  <a:pt x="1445" y="441"/>
                </a:lnTo>
                <a:lnTo>
                  <a:pt x="1447" y="429"/>
                </a:lnTo>
                <a:lnTo>
                  <a:pt x="1446" y="416"/>
                </a:lnTo>
                <a:lnTo>
                  <a:pt x="1439" y="404"/>
                </a:lnTo>
                <a:lnTo>
                  <a:pt x="1412" y="370"/>
                </a:lnTo>
                <a:lnTo>
                  <a:pt x="1381" y="340"/>
                </a:lnTo>
                <a:lnTo>
                  <a:pt x="1347" y="315"/>
                </a:lnTo>
                <a:lnTo>
                  <a:pt x="1309" y="294"/>
                </a:lnTo>
                <a:lnTo>
                  <a:pt x="1269" y="278"/>
                </a:lnTo>
                <a:lnTo>
                  <a:pt x="1225" y="268"/>
                </a:lnTo>
                <a:lnTo>
                  <a:pt x="1178" y="261"/>
                </a:lnTo>
                <a:lnTo>
                  <a:pt x="1130" y="260"/>
                </a:lnTo>
                <a:close/>
                <a:moveTo>
                  <a:pt x="1249" y="0"/>
                </a:moveTo>
                <a:lnTo>
                  <a:pt x="1288" y="3"/>
                </a:lnTo>
                <a:lnTo>
                  <a:pt x="1326" y="12"/>
                </a:lnTo>
                <a:lnTo>
                  <a:pt x="1361" y="25"/>
                </a:lnTo>
                <a:lnTo>
                  <a:pt x="1394" y="44"/>
                </a:lnTo>
                <a:lnTo>
                  <a:pt x="1424" y="67"/>
                </a:lnTo>
                <a:lnTo>
                  <a:pt x="1449" y="92"/>
                </a:lnTo>
                <a:lnTo>
                  <a:pt x="1470" y="121"/>
                </a:lnTo>
                <a:lnTo>
                  <a:pt x="1485" y="153"/>
                </a:lnTo>
                <a:lnTo>
                  <a:pt x="1494" y="186"/>
                </a:lnTo>
                <a:lnTo>
                  <a:pt x="1495" y="194"/>
                </a:lnTo>
                <a:lnTo>
                  <a:pt x="1496" y="209"/>
                </a:lnTo>
                <a:lnTo>
                  <a:pt x="1498" y="230"/>
                </a:lnTo>
                <a:lnTo>
                  <a:pt x="1500" y="257"/>
                </a:lnTo>
                <a:lnTo>
                  <a:pt x="1502" y="289"/>
                </a:lnTo>
                <a:lnTo>
                  <a:pt x="1505" y="324"/>
                </a:lnTo>
                <a:lnTo>
                  <a:pt x="1508" y="364"/>
                </a:lnTo>
                <a:lnTo>
                  <a:pt x="1511" y="406"/>
                </a:lnTo>
                <a:lnTo>
                  <a:pt x="1513" y="450"/>
                </a:lnTo>
                <a:lnTo>
                  <a:pt x="1516" y="494"/>
                </a:lnTo>
                <a:lnTo>
                  <a:pt x="1519" y="539"/>
                </a:lnTo>
                <a:lnTo>
                  <a:pt x="1521" y="583"/>
                </a:lnTo>
                <a:lnTo>
                  <a:pt x="1525" y="626"/>
                </a:lnTo>
                <a:lnTo>
                  <a:pt x="1527" y="667"/>
                </a:lnTo>
                <a:lnTo>
                  <a:pt x="1529" y="705"/>
                </a:lnTo>
                <a:lnTo>
                  <a:pt x="1547" y="703"/>
                </a:lnTo>
                <a:lnTo>
                  <a:pt x="1561" y="699"/>
                </a:lnTo>
                <a:lnTo>
                  <a:pt x="1573" y="693"/>
                </a:lnTo>
                <a:lnTo>
                  <a:pt x="1582" y="685"/>
                </a:lnTo>
                <a:lnTo>
                  <a:pt x="1591" y="675"/>
                </a:lnTo>
                <a:lnTo>
                  <a:pt x="1599" y="665"/>
                </a:lnTo>
                <a:lnTo>
                  <a:pt x="1607" y="652"/>
                </a:lnTo>
                <a:lnTo>
                  <a:pt x="1615" y="639"/>
                </a:lnTo>
                <a:lnTo>
                  <a:pt x="1626" y="626"/>
                </a:lnTo>
                <a:lnTo>
                  <a:pt x="1638" y="613"/>
                </a:lnTo>
                <a:lnTo>
                  <a:pt x="1643" y="610"/>
                </a:lnTo>
                <a:lnTo>
                  <a:pt x="1654" y="609"/>
                </a:lnTo>
                <a:lnTo>
                  <a:pt x="1669" y="607"/>
                </a:lnTo>
                <a:lnTo>
                  <a:pt x="1685" y="607"/>
                </a:lnTo>
                <a:lnTo>
                  <a:pt x="1703" y="607"/>
                </a:lnTo>
                <a:lnTo>
                  <a:pt x="1720" y="607"/>
                </a:lnTo>
                <a:lnTo>
                  <a:pt x="1735" y="609"/>
                </a:lnTo>
                <a:lnTo>
                  <a:pt x="1745" y="610"/>
                </a:lnTo>
                <a:lnTo>
                  <a:pt x="1752" y="613"/>
                </a:lnTo>
                <a:lnTo>
                  <a:pt x="1764" y="626"/>
                </a:lnTo>
                <a:lnTo>
                  <a:pt x="1774" y="639"/>
                </a:lnTo>
                <a:lnTo>
                  <a:pt x="1782" y="652"/>
                </a:lnTo>
                <a:lnTo>
                  <a:pt x="1791" y="665"/>
                </a:lnTo>
                <a:lnTo>
                  <a:pt x="1798" y="675"/>
                </a:lnTo>
                <a:lnTo>
                  <a:pt x="1806" y="685"/>
                </a:lnTo>
                <a:lnTo>
                  <a:pt x="1816" y="693"/>
                </a:lnTo>
                <a:lnTo>
                  <a:pt x="1828" y="699"/>
                </a:lnTo>
                <a:lnTo>
                  <a:pt x="1842" y="703"/>
                </a:lnTo>
                <a:lnTo>
                  <a:pt x="1860" y="705"/>
                </a:lnTo>
                <a:lnTo>
                  <a:pt x="1862" y="667"/>
                </a:lnTo>
                <a:lnTo>
                  <a:pt x="1865" y="626"/>
                </a:lnTo>
                <a:lnTo>
                  <a:pt x="1868" y="583"/>
                </a:lnTo>
                <a:lnTo>
                  <a:pt x="1871" y="539"/>
                </a:lnTo>
                <a:lnTo>
                  <a:pt x="1873" y="494"/>
                </a:lnTo>
                <a:lnTo>
                  <a:pt x="1876" y="450"/>
                </a:lnTo>
                <a:lnTo>
                  <a:pt x="1879" y="406"/>
                </a:lnTo>
                <a:lnTo>
                  <a:pt x="1881" y="364"/>
                </a:lnTo>
                <a:lnTo>
                  <a:pt x="1884" y="324"/>
                </a:lnTo>
                <a:lnTo>
                  <a:pt x="1886" y="289"/>
                </a:lnTo>
                <a:lnTo>
                  <a:pt x="1889" y="257"/>
                </a:lnTo>
                <a:lnTo>
                  <a:pt x="1891" y="230"/>
                </a:lnTo>
                <a:lnTo>
                  <a:pt x="1893" y="209"/>
                </a:lnTo>
                <a:lnTo>
                  <a:pt x="1894" y="194"/>
                </a:lnTo>
                <a:lnTo>
                  <a:pt x="1895" y="186"/>
                </a:lnTo>
                <a:lnTo>
                  <a:pt x="1904" y="153"/>
                </a:lnTo>
                <a:lnTo>
                  <a:pt x="1920" y="121"/>
                </a:lnTo>
                <a:lnTo>
                  <a:pt x="1940" y="92"/>
                </a:lnTo>
                <a:lnTo>
                  <a:pt x="1965" y="67"/>
                </a:lnTo>
                <a:lnTo>
                  <a:pt x="1995" y="44"/>
                </a:lnTo>
                <a:lnTo>
                  <a:pt x="2028" y="25"/>
                </a:lnTo>
                <a:lnTo>
                  <a:pt x="2063" y="12"/>
                </a:lnTo>
                <a:lnTo>
                  <a:pt x="2101" y="3"/>
                </a:lnTo>
                <a:lnTo>
                  <a:pt x="2140" y="0"/>
                </a:lnTo>
                <a:lnTo>
                  <a:pt x="2166" y="1"/>
                </a:lnTo>
                <a:lnTo>
                  <a:pt x="2192" y="5"/>
                </a:lnTo>
                <a:lnTo>
                  <a:pt x="2217" y="12"/>
                </a:lnTo>
                <a:lnTo>
                  <a:pt x="2241" y="21"/>
                </a:lnTo>
                <a:lnTo>
                  <a:pt x="2265" y="34"/>
                </a:lnTo>
                <a:lnTo>
                  <a:pt x="2289" y="50"/>
                </a:lnTo>
                <a:lnTo>
                  <a:pt x="2315" y="70"/>
                </a:lnTo>
                <a:lnTo>
                  <a:pt x="2340" y="94"/>
                </a:lnTo>
                <a:lnTo>
                  <a:pt x="2367" y="122"/>
                </a:lnTo>
                <a:lnTo>
                  <a:pt x="2396" y="155"/>
                </a:lnTo>
                <a:lnTo>
                  <a:pt x="2426" y="193"/>
                </a:lnTo>
                <a:lnTo>
                  <a:pt x="2458" y="235"/>
                </a:lnTo>
                <a:lnTo>
                  <a:pt x="2494" y="283"/>
                </a:lnTo>
                <a:lnTo>
                  <a:pt x="2501" y="294"/>
                </a:lnTo>
                <a:lnTo>
                  <a:pt x="2511" y="310"/>
                </a:lnTo>
                <a:lnTo>
                  <a:pt x="2525" y="329"/>
                </a:lnTo>
                <a:lnTo>
                  <a:pt x="2542" y="352"/>
                </a:lnTo>
                <a:lnTo>
                  <a:pt x="2561" y="379"/>
                </a:lnTo>
                <a:lnTo>
                  <a:pt x="2582" y="410"/>
                </a:lnTo>
                <a:lnTo>
                  <a:pt x="2605" y="442"/>
                </a:lnTo>
                <a:lnTo>
                  <a:pt x="2631" y="479"/>
                </a:lnTo>
                <a:lnTo>
                  <a:pt x="2658" y="517"/>
                </a:lnTo>
                <a:lnTo>
                  <a:pt x="2686" y="558"/>
                </a:lnTo>
                <a:lnTo>
                  <a:pt x="2717" y="600"/>
                </a:lnTo>
                <a:lnTo>
                  <a:pt x="2747" y="645"/>
                </a:lnTo>
                <a:lnTo>
                  <a:pt x="2779" y="690"/>
                </a:lnTo>
                <a:lnTo>
                  <a:pt x="2811" y="736"/>
                </a:lnTo>
                <a:lnTo>
                  <a:pt x="2844" y="783"/>
                </a:lnTo>
                <a:lnTo>
                  <a:pt x="2878" y="831"/>
                </a:lnTo>
                <a:lnTo>
                  <a:pt x="2910" y="878"/>
                </a:lnTo>
                <a:lnTo>
                  <a:pt x="2944" y="925"/>
                </a:lnTo>
                <a:lnTo>
                  <a:pt x="2976" y="972"/>
                </a:lnTo>
                <a:lnTo>
                  <a:pt x="3008" y="1017"/>
                </a:lnTo>
                <a:lnTo>
                  <a:pt x="3040" y="1062"/>
                </a:lnTo>
                <a:lnTo>
                  <a:pt x="3070" y="1106"/>
                </a:lnTo>
                <a:lnTo>
                  <a:pt x="3098" y="1147"/>
                </a:lnTo>
                <a:lnTo>
                  <a:pt x="3126" y="1187"/>
                </a:lnTo>
                <a:lnTo>
                  <a:pt x="3152" y="1224"/>
                </a:lnTo>
                <a:lnTo>
                  <a:pt x="3176" y="1258"/>
                </a:lnTo>
                <a:lnTo>
                  <a:pt x="3198" y="1290"/>
                </a:lnTo>
                <a:lnTo>
                  <a:pt x="3218" y="1318"/>
                </a:lnTo>
                <a:lnTo>
                  <a:pt x="3236" y="1344"/>
                </a:lnTo>
                <a:lnTo>
                  <a:pt x="3251" y="1366"/>
                </a:lnTo>
                <a:lnTo>
                  <a:pt x="3264" y="1383"/>
                </a:lnTo>
                <a:lnTo>
                  <a:pt x="3272" y="1395"/>
                </a:lnTo>
                <a:lnTo>
                  <a:pt x="3292" y="1426"/>
                </a:lnTo>
                <a:lnTo>
                  <a:pt x="3310" y="1460"/>
                </a:lnTo>
                <a:lnTo>
                  <a:pt x="3327" y="1498"/>
                </a:lnTo>
                <a:lnTo>
                  <a:pt x="3343" y="1538"/>
                </a:lnTo>
                <a:lnTo>
                  <a:pt x="3356" y="1579"/>
                </a:lnTo>
                <a:lnTo>
                  <a:pt x="3368" y="1622"/>
                </a:lnTo>
                <a:lnTo>
                  <a:pt x="3377" y="1663"/>
                </a:lnTo>
                <a:lnTo>
                  <a:pt x="3385" y="1702"/>
                </a:lnTo>
                <a:lnTo>
                  <a:pt x="3389" y="1738"/>
                </a:lnTo>
                <a:lnTo>
                  <a:pt x="3390" y="1772"/>
                </a:lnTo>
                <a:lnTo>
                  <a:pt x="3387" y="1842"/>
                </a:lnTo>
                <a:lnTo>
                  <a:pt x="3378" y="1910"/>
                </a:lnTo>
                <a:lnTo>
                  <a:pt x="3363" y="1976"/>
                </a:lnTo>
                <a:lnTo>
                  <a:pt x="3343" y="2039"/>
                </a:lnTo>
                <a:lnTo>
                  <a:pt x="3316" y="2101"/>
                </a:lnTo>
                <a:lnTo>
                  <a:pt x="3286" y="2160"/>
                </a:lnTo>
                <a:lnTo>
                  <a:pt x="3250" y="2214"/>
                </a:lnTo>
                <a:lnTo>
                  <a:pt x="3210" y="2267"/>
                </a:lnTo>
                <a:lnTo>
                  <a:pt x="3166" y="2314"/>
                </a:lnTo>
                <a:lnTo>
                  <a:pt x="3117" y="2358"/>
                </a:lnTo>
                <a:lnTo>
                  <a:pt x="3066" y="2398"/>
                </a:lnTo>
                <a:lnTo>
                  <a:pt x="3011" y="2434"/>
                </a:lnTo>
                <a:lnTo>
                  <a:pt x="2952" y="2466"/>
                </a:lnTo>
                <a:lnTo>
                  <a:pt x="2891" y="2491"/>
                </a:lnTo>
                <a:lnTo>
                  <a:pt x="2827" y="2512"/>
                </a:lnTo>
                <a:lnTo>
                  <a:pt x="2762" y="2527"/>
                </a:lnTo>
                <a:lnTo>
                  <a:pt x="2693" y="2536"/>
                </a:lnTo>
                <a:lnTo>
                  <a:pt x="2624" y="2540"/>
                </a:lnTo>
                <a:lnTo>
                  <a:pt x="2553" y="2536"/>
                </a:lnTo>
                <a:lnTo>
                  <a:pt x="2486" y="2527"/>
                </a:lnTo>
                <a:lnTo>
                  <a:pt x="2420" y="2512"/>
                </a:lnTo>
                <a:lnTo>
                  <a:pt x="2357" y="2491"/>
                </a:lnTo>
                <a:lnTo>
                  <a:pt x="2296" y="2466"/>
                </a:lnTo>
                <a:lnTo>
                  <a:pt x="2237" y="2434"/>
                </a:lnTo>
                <a:lnTo>
                  <a:pt x="2182" y="2398"/>
                </a:lnTo>
                <a:lnTo>
                  <a:pt x="2131" y="2358"/>
                </a:lnTo>
                <a:lnTo>
                  <a:pt x="2082" y="2314"/>
                </a:lnTo>
                <a:lnTo>
                  <a:pt x="2038" y="2267"/>
                </a:lnTo>
                <a:lnTo>
                  <a:pt x="1998" y="2214"/>
                </a:lnTo>
                <a:lnTo>
                  <a:pt x="1963" y="2160"/>
                </a:lnTo>
                <a:lnTo>
                  <a:pt x="1933" y="2101"/>
                </a:lnTo>
                <a:lnTo>
                  <a:pt x="1906" y="2039"/>
                </a:lnTo>
                <a:lnTo>
                  <a:pt x="1886" y="1976"/>
                </a:lnTo>
                <a:lnTo>
                  <a:pt x="1871" y="1910"/>
                </a:lnTo>
                <a:lnTo>
                  <a:pt x="1862" y="1842"/>
                </a:lnTo>
                <a:lnTo>
                  <a:pt x="1859" y="1772"/>
                </a:lnTo>
                <a:lnTo>
                  <a:pt x="1859" y="1578"/>
                </a:lnTo>
                <a:lnTo>
                  <a:pt x="1858" y="1557"/>
                </a:lnTo>
                <a:lnTo>
                  <a:pt x="1857" y="1538"/>
                </a:lnTo>
                <a:lnTo>
                  <a:pt x="1855" y="1522"/>
                </a:lnTo>
                <a:lnTo>
                  <a:pt x="1850" y="1507"/>
                </a:lnTo>
                <a:lnTo>
                  <a:pt x="1843" y="1494"/>
                </a:lnTo>
                <a:lnTo>
                  <a:pt x="1834" y="1484"/>
                </a:lnTo>
                <a:lnTo>
                  <a:pt x="1821" y="1475"/>
                </a:lnTo>
                <a:lnTo>
                  <a:pt x="1805" y="1469"/>
                </a:lnTo>
                <a:lnTo>
                  <a:pt x="1787" y="1466"/>
                </a:lnTo>
                <a:lnTo>
                  <a:pt x="1762" y="1465"/>
                </a:lnTo>
                <a:lnTo>
                  <a:pt x="1627" y="1465"/>
                </a:lnTo>
                <a:lnTo>
                  <a:pt x="1603" y="1466"/>
                </a:lnTo>
                <a:lnTo>
                  <a:pt x="1584" y="1469"/>
                </a:lnTo>
                <a:lnTo>
                  <a:pt x="1570" y="1475"/>
                </a:lnTo>
                <a:lnTo>
                  <a:pt x="1559" y="1484"/>
                </a:lnTo>
                <a:lnTo>
                  <a:pt x="1552" y="1494"/>
                </a:lnTo>
                <a:lnTo>
                  <a:pt x="1547" y="1507"/>
                </a:lnTo>
                <a:lnTo>
                  <a:pt x="1545" y="1522"/>
                </a:lnTo>
                <a:lnTo>
                  <a:pt x="1543" y="1538"/>
                </a:lnTo>
                <a:lnTo>
                  <a:pt x="1542" y="1557"/>
                </a:lnTo>
                <a:lnTo>
                  <a:pt x="1542" y="1772"/>
                </a:lnTo>
                <a:lnTo>
                  <a:pt x="1539" y="1842"/>
                </a:lnTo>
                <a:lnTo>
                  <a:pt x="1530" y="1910"/>
                </a:lnTo>
                <a:lnTo>
                  <a:pt x="1515" y="1976"/>
                </a:lnTo>
                <a:lnTo>
                  <a:pt x="1494" y="2039"/>
                </a:lnTo>
                <a:lnTo>
                  <a:pt x="1468" y="2101"/>
                </a:lnTo>
                <a:lnTo>
                  <a:pt x="1437" y="2160"/>
                </a:lnTo>
                <a:lnTo>
                  <a:pt x="1401" y="2214"/>
                </a:lnTo>
                <a:lnTo>
                  <a:pt x="1360" y="2267"/>
                </a:lnTo>
                <a:lnTo>
                  <a:pt x="1316" y="2314"/>
                </a:lnTo>
                <a:lnTo>
                  <a:pt x="1268" y="2358"/>
                </a:lnTo>
                <a:lnTo>
                  <a:pt x="1215" y="2398"/>
                </a:lnTo>
                <a:lnTo>
                  <a:pt x="1159" y="2434"/>
                </a:lnTo>
                <a:lnTo>
                  <a:pt x="1102" y="2466"/>
                </a:lnTo>
                <a:lnTo>
                  <a:pt x="1039" y="2491"/>
                </a:lnTo>
                <a:lnTo>
                  <a:pt x="976" y="2512"/>
                </a:lnTo>
                <a:lnTo>
                  <a:pt x="910" y="2527"/>
                </a:lnTo>
                <a:lnTo>
                  <a:pt x="842" y="2536"/>
                </a:lnTo>
                <a:lnTo>
                  <a:pt x="772" y="2540"/>
                </a:lnTo>
                <a:lnTo>
                  <a:pt x="702" y="2536"/>
                </a:lnTo>
                <a:lnTo>
                  <a:pt x="633" y="2527"/>
                </a:lnTo>
                <a:lnTo>
                  <a:pt x="568" y="2512"/>
                </a:lnTo>
                <a:lnTo>
                  <a:pt x="504" y="2491"/>
                </a:lnTo>
                <a:lnTo>
                  <a:pt x="442" y="2466"/>
                </a:lnTo>
                <a:lnTo>
                  <a:pt x="383" y="2434"/>
                </a:lnTo>
                <a:lnTo>
                  <a:pt x="328" y="2398"/>
                </a:lnTo>
                <a:lnTo>
                  <a:pt x="276" y="2358"/>
                </a:lnTo>
                <a:lnTo>
                  <a:pt x="227" y="2314"/>
                </a:lnTo>
                <a:lnTo>
                  <a:pt x="182" y="2267"/>
                </a:lnTo>
                <a:lnTo>
                  <a:pt x="142" y="2214"/>
                </a:lnTo>
                <a:lnTo>
                  <a:pt x="106" y="2160"/>
                </a:lnTo>
                <a:lnTo>
                  <a:pt x="75" y="2101"/>
                </a:lnTo>
                <a:lnTo>
                  <a:pt x="48" y="2039"/>
                </a:lnTo>
                <a:lnTo>
                  <a:pt x="27" y="1976"/>
                </a:lnTo>
                <a:lnTo>
                  <a:pt x="13" y="1910"/>
                </a:lnTo>
                <a:lnTo>
                  <a:pt x="3" y="1842"/>
                </a:lnTo>
                <a:lnTo>
                  <a:pt x="0" y="1772"/>
                </a:lnTo>
                <a:lnTo>
                  <a:pt x="1" y="1738"/>
                </a:lnTo>
                <a:lnTo>
                  <a:pt x="6" y="1702"/>
                </a:lnTo>
                <a:lnTo>
                  <a:pt x="13" y="1663"/>
                </a:lnTo>
                <a:lnTo>
                  <a:pt x="22" y="1622"/>
                </a:lnTo>
                <a:lnTo>
                  <a:pt x="34" y="1579"/>
                </a:lnTo>
                <a:lnTo>
                  <a:pt x="47" y="1538"/>
                </a:lnTo>
                <a:lnTo>
                  <a:pt x="62" y="1498"/>
                </a:lnTo>
                <a:lnTo>
                  <a:pt x="79" y="1460"/>
                </a:lnTo>
                <a:lnTo>
                  <a:pt x="98" y="1426"/>
                </a:lnTo>
                <a:lnTo>
                  <a:pt x="117" y="1395"/>
                </a:lnTo>
                <a:lnTo>
                  <a:pt x="126" y="1383"/>
                </a:lnTo>
                <a:lnTo>
                  <a:pt x="138" y="1366"/>
                </a:lnTo>
                <a:lnTo>
                  <a:pt x="153" y="1344"/>
                </a:lnTo>
                <a:lnTo>
                  <a:pt x="170" y="1318"/>
                </a:lnTo>
                <a:lnTo>
                  <a:pt x="190" y="1290"/>
                </a:lnTo>
                <a:lnTo>
                  <a:pt x="213" y="1258"/>
                </a:lnTo>
                <a:lnTo>
                  <a:pt x="237" y="1224"/>
                </a:lnTo>
                <a:lnTo>
                  <a:pt x="263" y="1187"/>
                </a:lnTo>
                <a:lnTo>
                  <a:pt x="290" y="1147"/>
                </a:lnTo>
                <a:lnTo>
                  <a:pt x="320" y="1106"/>
                </a:lnTo>
                <a:lnTo>
                  <a:pt x="350" y="1062"/>
                </a:lnTo>
                <a:lnTo>
                  <a:pt x="381" y="1017"/>
                </a:lnTo>
                <a:lnTo>
                  <a:pt x="413" y="972"/>
                </a:lnTo>
                <a:lnTo>
                  <a:pt x="446" y="925"/>
                </a:lnTo>
                <a:lnTo>
                  <a:pt x="479" y="878"/>
                </a:lnTo>
                <a:lnTo>
                  <a:pt x="512" y="831"/>
                </a:lnTo>
                <a:lnTo>
                  <a:pt x="545" y="783"/>
                </a:lnTo>
                <a:lnTo>
                  <a:pt x="578" y="736"/>
                </a:lnTo>
                <a:lnTo>
                  <a:pt x="610" y="690"/>
                </a:lnTo>
                <a:lnTo>
                  <a:pt x="642" y="645"/>
                </a:lnTo>
                <a:lnTo>
                  <a:pt x="673" y="600"/>
                </a:lnTo>
                <a:lnTo>
                  <a:pt x="703" y="558"/>
                </a:lnTo>
                <a:lnTo>
                  <a:pt x="731" y="517"/>
                </a:lnTo>
                <a:lnTo>
                  <a:pt x="759" y="479"/>
                </a:lnTo>
                <a:lnTo>
                  <a:pt x="784" y="442"/>
                </a:lnTo>
                <a:lnTo>
                  <a:pt x="807" y="410"/>
                </a:lnTo>
                <a:lnTo>
                  <a:pt x="828" y="379"/>
                </a:lnTo>
                <a:lnTo>
                  <a:pt x="847" y="352"/>
                </a:lnTo>
                <a:lnTo>
                  <a:pt x="864" y="329"/>
                </a:lnTo>
                <a:lnTo>
                  <a:pt x="877" y="310"/>
                </a:lnTo>
                <a:lnTo>
                  <a:pt x="888" y="294"/>
                </a:lnTo>
                <a:lnTo>
                  <a:pt x="895" y="283"/>
                </a:lnTo>
                <a:lnTo>
                  <a:pt x="931" y="235"/>
                </a:lnTo>
                <a:lnTo>
                  <a:pt x="963" y="193"/>
                </a:lnTo>
                <a:lnTo>
                  <a:pt x="993" y="155"/>
                </a:lnTo>
                <a:lnTo>
                  <a:pt x="1022" y="122"/>
                </a:lnTo>
                <a:lnTo>
                  <a:pt x="1049" y="94"/>
                </a:lnTo>
                <a:lnTo>
                  <a:pt x="1075" y="70"/>
                </a:lnTo>
                <a:lnTo>
                  <a:pt x="1099" y="50"/>
                </a:lnTo>
                <a:lnTo>
                  <a:pt x="1124" y="34"/>
                </a:lnTo>
                <a:lnTo>
                  <a:pt x="1148" y="21"/>
                </a:lnTo>
                <a:lnTo>
                  <a:pt x="1172" y="12"/>
                </a:lnTo>
                <a:lnTo>
                  <a:pt x="1197" y="5"/>
                </a:lnTo>
                <a:lnTo>
                  <a:pt x="1223" y="1"/>
                </a:lnTo>
                <a:lnTo>
                  <a:pt x="1249"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nvGrpSpPr>
          <p:cNvPr id="181" name="Google Shape;181;p8"/>
          <p:cNvGrpSpPr/>
          <p:nvPr/>
        </p:nvGrpSpPr>
        <p:grpSpPr>
          <a:xfrm>
            <a:off x="6348678" y="2285867"/>
            <a:ext cx="713776" cy="692800"/>
            <a:chOff x="638" y="291"/>
            <a:chExt cx="554" cy="538"/>
          </a:xfrm>
        </p:grpSpPr>
        <p:sp>
          <p:nvSpPr>
            <p:cNvPr id="182" name="Google Shape;182;p8"/>
            <p:cNvSpPr/>
            <p:nvPr/>
          </p:nvSpPr>
          <p:spPr>
            <a:xfrm>
              <a:off x="1120" y="444"/>
              <a:ext cx="57" cy="62"/>
            </a:xfrm>
            <a:custGeom>
              <a:rect b="b" l="l" r="r" t="t"/>
              <a:pathLst>
                <a:path extrusionOk="0" h="371" w="341">
                  <a:moveTo>
                    <a:pt x="0" y="0"/>
                  </a:moveTo>
                  <a:lnTo>
                    <a:pt x="171" y="0"/>
                  </a:lnTo>
                  <a:lnTo>
                    <a:pt x="201" y="3"/>
                  </a:lnTo>
                  <a:lnTo>
                    <a:pt x="230" y="11"/>
                  </a:lnTo>
                  <a:lnTo>
                    <a:pt x="257" y="24"/>
                  </a:lnTo>
                  <a:lnTo>
                    <a:pt x="280" y="40"/>
                  </a:lnTo>
                  <a:lnTo>
                    <a:pt x="301" y="61"/>
                  </a:lnTo>
                  <a:lnTo>
                    <a:pt x="317" y="86"/>
                  </a:lnTo>
                  <a:lnTo>
                    <a:pt x="330" y="111"/>
                  </a:lnTo>
                  <a:lnTo>
                    <a:pt x="338" y="141"/>
                  </a:lnTo>
                  <a:lnTo>
                    <a:pt x="341" y="171"/>
                  </a:lnTo>
                  <a:lnTo>
                    <a:pt x="341" y="200"/>
                  </a:lnTo>
                  <a:lnTo>
                    <a:pt x="338" y="231"/>
                  </a:lnTo>
                  <a:lnTo>
                    <a:pt x="330" y="260"/>
                  </a:lnTo>
                  <a:lnTo>
                    <a:pt x="317" y="287"/>
                  </a:lnTo>
                  <a:lnTo>
                    <a:pt x="301" y="311"/>
                  </a:lnTo>
                  <a:lnTo>
                    <a:pt x="280" y="331"/>
                  </a:lnTo>
                  <a:lnTo>
                    <a:pt x="257" y="349"/>
                  </a:lnTo>
                  <a:lnTo>
                    <a:pt x="230" y="361"/>
                  </a:lnTo>
                  <a:lnTo>
                    <a:pt x="201" y="369"/>
                  </a:lnTo>
                  <a:lnTo>
                    <a:pt x="171" y="371"/>
                  </a:lnTo>
                  <a:lnTo>
                    <a:pt x="0" y="371"/>
                  </a:lnTo>
                  <a:lnTo>
                    <a:pt x="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183" name="Google Shape;183;p8"/>
            <p:cNvSpPr/>
            <p:nvPr/>
          </p:nvSpPr>
          <p:spPr>
            <a:xfrm>
              <a:off x="1120" y="517"/>
              <a:ext cx="57" cy="62"/>
            </a:xfrm>
            <a:custGeom>
              <a:rect b="b" l="l" r="r" t="t"/>
              <a:pathLst>
                <a:path extrusionOk="0" h="372" w="341">
                  <a:moveTo>
                    <a:pt x="0" y="0"/>
                  </a:moveTo>
                  <a:lnTo>
                    <a:pt x="171" y="0"/>
                  </a:lnTo>
                  <a:lnTo>
                    <a:pt x="201" y="4"/>
                  </a:lnTo>
                  <a:lnTo>
                    <a:pt x="230" y="11"/>
                  </a:lnTo>
                  <a:lnTo>
                    <a:pt x="257" y="24"/>
                  </a:lnTo>
                  <a:lnTo>
                    <a:pt x="280" y="41"/>
                  </a:lnTo>
                  <a:lnTo>
                    <a:pt x="301" y="61"/>
                  </a:lnTo>
                  <a:lnTo>
                    <a:pt x="317" y="85"/>
                  </a:lnTo>
                  <a:lnTo>
                    <a:pt x="330" y="112"/>
                  </a:lnTo>
                  <a:lnTo>
                    <a:pt x="338" y="141"/>
                  </a:lnTo>
                  <a:lnTo>
                    <a:pt x="341" y="172"/>
                  </a:lnTo>
                  <a:lnTo>
                    <a:pt x="341" y="201"/>
                  </a:lnTo>
                  <a:lnTo>
                    <a:pt x="338" y="231"/>
                  </a:lnTo>
                  <a:lnTo>
                    <a:pt x="330" y="260"/>
                  </a:lnTo>
                  <a:lnTo>
                    <a:pt x="317" y="287"/>
                  </a:lnTo>
                  <a:lnTo>
                    <a:pt x="301" y="311"/>
                  </a:lnTo>
                  <a:lnTo>
                    <a:pt x="280" y="332"/>
                  </a:lnTo>
                  <a:lnTo>
                    <a:pt x="257" y="349"/>
                  </a:lnTo>
                  <a:lnTo>
                    <a:pt x="230" y="361"/>
                  </a:lnTo>
                  <a:lnTo>
                    <a:pt x="201" y="370"/>
                  </a:lnTo>
                  <a:lnTo>
                    <a:pt x="171" y="372"/>
                  </a:lnTo>
                  <a:lnTo>
                    <a:pt x="0" y="372"/>
                  </a:lnTo>
                  <a:lnTo>
                    <a:pt x="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184" name="Google Shape;184;p8"/>
            <p:cNvSpPr/>
            <p:nvPr/>
          </p:nvSpPr>
          <p:spPr>
            <a:xfrm>
              <a:off x="1120" y="590"/>
              <a:ext cx="57" cy="62"/>
            </a:xfrm>
            <a:custGeom>
              <a:rect b="b" l="l" r="r" t="t"/>
              <a:pathLst>
                <a:path extrusionOk="0" h="371" w="341">
                  <a:moveTo>
                    <a:pt x="0" y="0"/>
                  </a:moveTo>
                  <a:lnTo>
                    <a:pt x="171" y="0"/>
                  </a:lnTo>
                  <a:lnTo>
                    <a:pt x="201" y="3"/>
                  </a:lnTo>
                  <a:lnTo>
                    <a:pt x="230" y="10"/>
                  </a:lnTo>
                  <a:lnTo>
                    <a:pt x="257" y="24"/>
                  </a:lnTo>
                  <a:lnTo>
                    <a:pt x="280" y="40"/>
                  </a:lnTo>
                  <a:lnTo>
                    <a:pt x="301" y="61"/>
                  </a:lnTo>
                  <a:lnTo>
                    <a:pt x="317" y="84"/>
                  </a:lnTo>
                  <a:lnTo>
                    <a:pt x="330" y="111"/>
                  </a:lnTo>
                  <a:lnTo>
                    <a:pt x="338" y="140"/>
                  </a:lnTo>
                  <a:lnTo>
                    <a:pt x="341" y="171"/>
                  </a:lnTo>
                  <a:lnTo>
                    <a:pt x="341" y="200"/>
                  </a:lnTo>
                  <a:lnTo>
                    <a:pt x="338" y="231"/>
                  </a:lnTo>
                  <a:lnTo>
                    <a:pt x="330" y="260"/>
                  </a:lnTo>
                  <a:lnTo>
                    <a:pt x="317" y="287"/>
                  </a:lnTo>
                  <a:lnTo>
                    <a:pt x="301" y="310"/>
                  </a:lnTo>
                  <a:lnTo>
                    <a:pt x="280" y="331"/>
                  </a:lnTo>
                  <a:lnTo>
                    <a:pt x="257" y="348"/>
                  </a:lnTo>
                  <a:lnTo>
                    <a:pt x="230" y="361"/>
                  </a:lnTo>
                  <a:lnTo>
                    <a:pt x="201" y="369"/>
                  </a:lnTo>
                  <a:lnTo>
                    <a:pt x="171" y="371"/>
                  </a:lnTo>
                  <a:lnTo>
                    <a:pt x="0" y="371"/>
                  </a:lnTo>
                  <a:lnTo>
                    <a:pt x="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185" name="Google Shape;185;p8"/>
            <p:cNvSpPr/>
            <p:nvPr/>
          </p:nvSpPr>
          <p:spPr>
            <a:xfrm>
              <a:off x="1120" y="339"/>
              <a:ext cx="72" cy="72"/>
            </a:xfrm>
            <a:custGeom>
              <a:rect b="b" l="l" r="r" t="t"/>
              <a:pathLst>
                <a:path extrusionOk="0" h="433" w="430">
                  <a:moveTo>
                    <a:pt x="317" y="0"/>
                  </a:moveTo>
                  <a:lnTo>
                    <a:pt x="341" y="3"/>
                  </a:lnTo>
                  <a:lnTo>
                    <a:pt x="362" y="10"/>
                  </a:lnTo>
                  <a:lnTo>
                    <a:pt x="382" y="22"/>
                  </a:lnTo>
                  <a:lnTo>
                    <a:pt x="398" y="37"/>
                  </a:lnTo>
                  <a:lnTo>
                    <a:pt x="411" y="56"/>
                  </a:lnTo>
                  <a:lnTo>
                    <a:pt x="421" y="77"/>
                  </a:lnTo>
                  <a:lnTo>
                    <a:pt x="427" y="102"/>
                  </a:lnTo>
                  <a:lnTo>
                    <a:pt x="430" y="129"/>
                  </a:lnTo>
                  <a:lnTo>
                    <a:pt x="430" y="153"/>
                  </a:lnTo>
                  <a:lnTo>
                    <a:pt x="426" y="189"/>
                  </a:lnTo>
                  <a:lnTo>
                    <a:pt x="416" y="225"/>
                  </a:lnTo>
                  <a:lnTo>
                    <a:pt x="402" y="259"/>
                  </a:lnTo>
                  <a:lnTo>
                    <a:pt x="383" y="291"/>
                  </a:lnTo>
                  <a:lnTo>
                    <a:pt x="358" y="321"/>
                  </a:lnTo>
                  <a:lnTo>
                    <a:pt x="331" y="345"/>
                  </a:lnTo>
                  <a:lnTo>
                    <a:pt x="301" y="366"/>
                  </a:lnTo>
                  <a:lnTo>
                    <a:pt x="269" y="382"/>
                  </a:lnTo>
                  <a:lnTo>
                    <a:pt x="0" y="433"/>
                  </a:lnTo>
                  <a:lnTo>
                    <a:pt x="0" y="37"/>
                  </a:lnTo>
                  <a:lnTo>
                    <a:pt x="266" y="6"/>
                  </a:lnTo>
                  <a:lnTo>
                    <a:pt x="293" y="1"/>
                  </a:lnTo>
                  <a:lnTo>
                    <a:pt x="317"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186" name="Google Shape;186;p8"/>
            <p:cNvSpPr/>
            <p:nvPr/>
          </p:nvSpPr>
          <p:spPr>
            <a:xfrm>
              <a:off x="865" y="291"/>
              <a:ext cx="245" cy="420"/>
            </a:xfrm>
            <a:custGeom>
              <a:rect b="b" l="l" r="r" t="t"/>
              <a:pathLst>
                <a:path extrusionOk="0" h="2521" w="1472">
                  <a:moveTo>
                    <a:pt x="169" y="0"/>
                  </a:moveTo>
                  <a:lnTo>
                    <a:pt x="1304" y="0"/>
                  </a:lnTo>
                  <a:lnTo>
                    <a:pt x="1334" y="3"/>
                  </a:lnTo>
                  <a:lnTo>
                    <a:pt x="1363" y="12"/>
                  </a:lnTo>
                  <a:lnTo>
                    <a:pt x="1388" y="24"/>
                  </a:lnTo>
                  <a:lnTo>
                    <a:pt x="1412" y="40"/>
                  </a:lnTo>
                  <a:lnTo>
                    <a:pt x="1432" y="61"/>
                  </a:lnTo>
                  <a:lnTo>
                    <a:pt x="1449" y="85"/>
                  </a:lnTo>
                  <a:lnTo>
                    <a:pt x="1461" y="112"/>
                  </a:lnTo>
                  <a:lnTo>
                    <a:pt x="1469" y="140"/>
                  </a:lnTo>
                  <a:lnTo>
                    <a:pt x="1472" y="170"/>
                  </a:lnTo>
                  <a:lnTo>
                    <a:pt x="1472" y="2351"/>
                  </a:lnTo>
                  <a:lnTo>
                    <a:pt x="1469" y="2382"/>
                  </a:lnTo>
                  <a:lnTo>
                    <a:pt x="1461" y="2411"/>
                  </a:lnTo>
                  <a:lnTo>
                    <a:pt x="1449" y="2437"/>
                  </a:lnTo>
                  <a:lnTo>
                    <a:pt x="1432" y="2461"/>
                  </a:lnTo>
                  <a:lnTo>
                    <a:pt x="1412" y="2482"/>
                  </a:lnTo>
                  <a:lnTo>
                    <a:pt x="1388" y="2498"/>
                  </a:lnTo>
                  <a:lnTo>
                    <a:pt x="1363" y="2511"/>
                  </a:lnTo>
                  <a:lnTo>
                    <a:pt x="1334" y="2519"/>
                  </a:lnTo>
                  <a:lnTo>
                    <a:pt x="1304" y="2521"/>
                  </a:lnTo>
                  <a:lnTo>
                    <a:pt x="947" y="2521"/>
                  </a:lnTo>
                  <a:lnTo>
                    <a:pt x="952" y="2503"/>
                  </a:lnTo>
                  <a:lnTo>
                    <a:pt x="955" y="2488"/>
                  </a:lnTo>
                  <a:lnTo>
                    <a:pt x="959" y="2476"/>
                  </a:lnTo>
                  <a:lnTo>
                    <a:pt x="961" y="2467"/>
                  </a:lnTo>
                  <a:lnTo>
                    <a:pt x="961" y="2463"/>
                  </a:lnTo>
                  <a:lnTo>
                    <a:pt x="977" y="2383"/>
                  </a:lnTo>
                  <a:lnTo>
                    <a:pt x="811" y="2383"/>
                  </a:lnTo>
                  <a:lnTo>
                    <a:pt x="823" y="2367"/>
                  </a:lnTo>
                  <a:lnTo>
                    <a:pt x="832" y="2350"/>
                  </a:lnTo>
                  <a:lnTo>
                    <a:pt x="838" y="2330"/>
                  </a:lnTo>
                  <a:lnTo>
                    <a:pt x="840" y="2311"/>
                  </a:lnTo>
                  <a:lnTo>
                    <a:pt x="837" y="2286"/>
                  </a:lnTo>
                  <a:lnTo>
                    <a:pt x="829" y="2263"/>
                  </a:lnTo>
                  <a:lnTo>
                    <a:pt x="816" y="2244"/>
                  </a:lnTo>
                  <a:lnTo>
                    <a:pt x="800" y="2227"/>
                  </a:lnTo>
                  <a:lnTo>
                    <a:pt x="780" y="2215"/>
                  </a:lnTo>
                  <a:lnTo>
                    <a:pt x="758" y="2206"/>
                  </a:lnTo>
                  <a:lnTo>
                    <a:pt x="733" y="2203"/>
                  </a:lnTo>
                  <a:lnTo>
                    <a:pt x="709" y="2206"/>
                  </a:lnTo>
                  <a:lnTo>
                    <a:pt x="686" y="2215"/>
                  </a:lnTo>
                  <a:lnTo>
                    <a:pt x="667" y="2227"/>
                  </a:lnTo>
                  <a:lnTo>
                    <a:pt x="650" y="2244"/>
                  </a:lnTo>
                  <a:lnTo>
                    <a:pt x="638" y="2263"/>
                  </a:lnTo>
                  <a:lnTo>
                    <a:pt x="630" y="2286"/>
                  </a:lnTo>
                  <a:lnTo>
                    <a:pt x="627" y="2311"/>
                  </a:lnTo>
                  <a:lnTo>
                    <a:pt x="629" y="2330"/>
                  </a:lnTo>
                  <a:lnTo>
                    <a:pt x="635" y="2350"/>
                  </a:lnTo>
                  <a:lnTo>
                    <a:pt x="643" y="2367"/>
                  </a:lnTo>
                  <a:lnTo>
                    <a:pt x="656" y="2383"/>
                  </a:lnTo>
                  <a:lnTo>
                    <a:pt x="360" y="2383"/>
                  </a:lnTo>
                  <a:lnTo>
                    <a:pt x="361" y="2381"/>
                  </a:lnTo>
                  <a:lnTo>
                    <a:pt x="363" y="2374"/>
                  </a:lnTo>
                  <a:lnTo>
                    <a:pt x="365" y="2366"/>
                  </a:lnTo>
                  <a:lnTo>
                    <a:pt x="369" y="2356"/>
                  </a:lnTo>
                  <a:lnTo>
                    <a:pt x="372" y="2345"/>
                  </a:lnTo>
                  <a:lnTo>
                    <a:pt x="372" y="2054"/>
                  </a:lnTo>
                  <a:lnTo>
                    <a:pt x="1198" y="2054"/>
                  </a:lnTo>
                  <a:lnTo>
                    <a:pt x="1212" y="2051"/>
                  </a:lnTo>
                  <a:lnTo>
                    <a:pt x="1226" y="2044"/>
                  </a:lnTo>
                  <a:lnTo>
                    <a:pt x="1236" y="2034"/>
                  </a:lnTo>
                  <a:lnTo>
                    <a:pt x="1242" y="2022"/>
                  </a:lnTo>
                  <a:lnTo>
                    <a:pt x="1244" y="2006"/>
                  </a:lnTo>
                  <a:lnTo>
                    <a:pt x="1244" y="328"/>
                  </a:lnTo>
                  <a:lnTo>
                    <a:pt x="1242" y="313"/>
                  </a:lnTo>
                  <a:lnTo>
                    <a:pt x="1236" y="300"/>
                  </a:lnTo>
                  <a:lnTo>
                    <a:pt x="1226" y="290"/>
                  </a:lnTo>
                  <a:lnTo>
                    <a:pt x="1212" y="284"/>
                  </a:lnTo>
                  <a:lnTo>
                    <a:pt x="1198" y="281"/>
                  </a:lnTo>
                  <a:lnTo>
                    <a:pt x="275" y="281"/>
                  </a:lnTo>
                  <a:lnTo>
                    <a:pt x="259" y="284"/>
                  </a:lnTo>
                  <a:lnTo>
                    <a:pt x="247" y="290"/>
                  </a:lnTo>
                  <a:lnTo>
                    <a:pt x="237" y="300"/>
                  </a:lnTo>
                  <a:lnTo>
                    <a:pt x="231" y="313"/>
                  </a:lnTo>
                  <a:lnTo>
                    <a:pt x="228" y="328"/>
                  </a:lnTo>
                  <a:lnTo>
                    <a:pt x="228" y="1459"/>
                  </a:lnTo>
                  <a:lnTo>
                    <a:pt x="0" y="1459"/>
                  </a:lnTo>
                  <a:lnTo>
                    <a:pt x="0" y="170"/>
                  </a:lnTo>
                  <a:lnTo>
                    <a:pt x="3" y="140"/>
                  </a:lnTo>
                  <a:lnTo>
                    <a:pt x="11" y="112"/>
                  </a:lnTo>
                  <a:lnTo>
                    <a:pt x="23" y="85"/>
                  </a:lnTo>
                  <a:lnTo>
                    <a:pt x="40" y="61"/>
                  </a:lnTo>
                  <a:lnTo>
                    <a:pt x="60" y="40"/>
                  </a:lnTo>
                  <a:lnTo>
                    <a:pt x="83" y="24"/>
                  </a:lnTo>
                  <a:lnTo>
                    <a:pt x="110" y="12"/>
                  </a:lnTo>
                  <a:lnTo>
                    <a:pt x="139" y="3"/>
                  </a:lnTo>
                  <a:lnTo>
                    <a:pt x="169"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187" name="Google Shape;187;p8"/>
            <p:cNvSpPr/>
            <p:nvPr/>
          </p:nvSpPr>
          <p:spPr>
            <a:xfrm>
              <a:off x="638" y="439"/>
              <a:ext cx="403" cy="390"/>
            </a:xfrm>
            <a:custGeom>
              <a:rect b="b" l="l" r="r" t="t"/>
              <a:pathLst>
                <a:path extrusionOk="0" h="2337" w="2416">
                  <a:moveTo>
                    <a:pt x="1252" y="0"/>
                  </a:moveTo>
                  <a:lnTo>
                    <a:pt x="1252" y="666"/>
                  </a:lnTo>
                  <a:lnTo>
                    <a:pt x="2189" y="666"/>
                  </a:lnTo>
                  <a:lnTo>
                    <a:pt x="2225" y="669"/>
                  </a:lnTo>
                  <a:lnTo>
                    <a:pt x="2260" y="676"/>
                  </a:lnTo>
                  <a:lnTo>
                    <a:pt x="2293" y="689"/>
                  </a:lnTo>
                  <a:lnTo>
                    <a:pt x="2323" y="707"/>
                  </a:lnTo>
                  <a:lnTo>
                    <a:pt x="2349" y="727"/>
                  </a:lnTo>
                  <a:lnTo>
                    <a:pt x="2372" y="752"/>
                  </a:lnTo>
                  <a:lnTo>
                    <a:pt x="2390" y="780"/>
                  </a:lnTo>
                  <a:lnTo>
                    <a:pt x="2403" y="811"/>
                  </a:lnTo>
                  <a:lnTo>
                    <a:pt x="2413" y="843"/>
                  </a:lnTo>
                  <a:lnTo>
                    <a:pt x="2416" y="878"/>
                  </a:lnTo>
                  <a:lnTo>
                    <a:pt x="2413" y="912"/>
                  </a:lnTo>
                  <a:lnTo>
                    <a:pt x="2403" y="945"/>
                  </a:lnTo>
                  <a:lnTo>
                    <a:pt x="2390" y="976"/>
                  </a:lnTo>
                  <a:lnTo>
                    <a:pt x="2372" y="1004"/>
                  </a:lnTo>
                  <a:lnTo>
                    <a:pt x="2349" y="1029"/>
                  </a:lnTo>
                  <a:lnTo>
                    <a:pt x="2323" y="1049"/>
                  </a:lnTo>
                  <a:lnTo>
                    <a:pt x="2293" y="1067"/>
                  </a:lnTo>
                  <a:lnTo>
                    <a:pt x="2260" y="1080"/>
                  </a:lnTo>
                  <a:lnTo>
                    <a:pt x="2225" y="1087"/>
                  </a:lnTo>
                  <a:lnTo>
                    <a:pt x="2189" y="1090"/>
                  </a:lnTo>
                  <a:lnTo>
                    <a:pt x="1616" y="1090"/>
                  </a:lnTo>
                  <a:lnTo>
                    <a:pt x="1616" y="1467"/>
                  </a:lnTo>
                  <a:lnTo>
                    <a:pt x="1604" y="1504"/>
                  </a:lnTo>
                  <a:lnTo>
                    <a:pt x="1589" y="1541"/>
                  </a:lnTo>
                  <a:lnTo>
                    <a:pt x="1572" y="1577"/>
                  </a:lnTo>
                  <a:lnTo>
                    <a:pt x="1553" y="1613"/>
                  </a:lnTo>
                  <a:lnTo>
                    <a:pt x="1532" y="1647"/>
                  </a:lnTo>
                  <a:lnTo>
                    <a:pt x="1511" y="1681"/>
                  </a:lnTo>
                  <a:lnTo>
                    <a:pt x="1489" y="1714"/>
                  </a:lnTo>
                  <a:lnTo>
                    <a:pt x="1466" y="1745"/>
                  </a:lnTo>
                  <a:lnTo>
                    <a:pt x="1443" y="1775"/>
                  </a:lnTo>
                  <a:lnTo>
                    <a:pt x="1422" y="1803"/>
                  </a:lnTo>
                  <a:lnTo>
                    <a:pt x="1400" y="1829"/>
                  </a:lnTo>
                  <a:lnTo>
                    <a:pt x="1380" y="1853"/>
                  </a:lnTo>
                  <a:lnTo>
                    <a:pt x="1360" y="1873"/>
                  </a:lnTo>
                  <a:lnTo>
                    <a:pt x="1343" y="1892"/>
                  </a:lnTo>
                  <a:lnTo>
                    <a:pt x="1329" y="1907"/>
                  </a:lnTo>
                  <a:lnTo>
                    <a:pt x="1316" y="1920"/>
                  </a:lnTo>
                  <a:lnTo>
                    <a:pt x="1307" y="1929"/>
                  </a:lnTo>
                  <a:lnTo>
                    <a:pt x="1301" y="1935"/>
                  </a:lnTo>
                  <a:lnTo>
                    <a:pt x="1298" y="1937"/>
                  </a:lnTo>
                  <a:lnTo>
                    <a:pt x="1287" y="1952"/>
                  </a:lnTo>
                  <a:lnTo>
                    <a:pt x="1280" y="1968"/>
                  </a:lnTo>
                  <a:lnTo>
                    <a:pt x="1276" y="1985"/>
                  </a:lnTo>
                  <a:lnTo>
                    <a:pt x="1279" y="2002"/>
                  </a:lnTo>
                  <a:lnTo>
                    <a:pt x="1285" y="2019"/>
                  </a:lnTo>
                  <a:lnTo>
                    <a:pt x="1295" y="2034"/>
                  </a:lnTo>
                  <a:lnTo>
                    <a:pt x="1309" y="2046"/>
                  </a:lnTo>
                  <a:lnTo>
                    <a:pt x="1327" y="2053"/>
                  </a:lnTo>
                  <a:lnTo>
                    <a:pt x="1344" y="2056"/>
                  </a:lnTo>
                  <a:lnTo>
                    <a:pt x="1360" y="2054"/>
                  </a:lnTo>
                  <a:lnTo>
                    <a:pt x="1376" y="2048"/>
                  </a:lnTo>
                  <a:lnTo>
                    <a:pt x="1390" y="2037"/>
                  </a:lnTo>
                  <a:lnTo>
                    <a:pt x="1394" y="2034"/>
                  </a:lnTo>
                  <a:lnTo>
                    <a:pt x="1401" y="2026"/>
                  </a:lnTo>
                  <a:lnTo>
                    <a:pt x="1413" y="2016"/>
                  </a:lnTo>
                  <a:lnTo>
                    <a:pt x="1427" y="2001"/>
                  </a:lnTo>
                  <a:lnTo>
                    <a:pt x="1443" y="1984"/>
                  </a:lnTo>
                  <a:lnTo>
                    <a:pt x="1463" y="1963"/>
                  </a:lnTo>
                  <a:lnTo>
                    <a:pt x="1483" y="1939"/>
                  </a:lnTo>
                  <a:lnTo>
                    <a:pt x="1506" y="1913"/>
                  </a:lnTo>
                  <a:lnTo>
                    <a:pt x="1529" y="1885"/>
                  </a:lnTo>
                  <a:lnTo>
                    <a:pt x="1554" y="1855"/>
                  </a:lnTo>
                  <a:lnTo>
                    <a:pt x="1578" y="1822"/>
                  </a:lnTo>
                  <a:lnTo>
                    <a:pt x="1603" y="1787"/>
                  </a:lnTo>
                  <a:lnTo>
                    <a:pt x="1628" y="1751"/>
                  </a:lnTo>
                  <a:lnTo>
                    <a:pt x="1651" y="1712"/>
                  </a:lnTo>
                  <a:lnTo>
                    <a:pt x="1674" y="1673"/>
                  </a:lnTo>
                  <a:lnTo>
                    <a:pt x="1695" y="1633"/>
                  </a:lnTo>
                  <a:lnTo>
                    <a:pt x="1714" y="1592"/>
                  </a:lnTo>
                  <a:lnTo>
                    <a:pt x="2205" y="1592"/>
                  </a:lnTo>
                  <a:lnTo>
                    <a:pt x="2204" y="1595"/>
                  </a:lnTo>
                  <a:lnTo>
                    <a:pt x="2203" y="1604"/>
                  </a:lnTo>
                  <a:lnTo>
                    <a:pt x="2199" y="1619"/>
                  </a:lnTo>
                  <a:lnTo>
                    <a:pt x="2195" y="1637"/>
                  </a:lnTo>
                  <a:lnTo>
                    <a:pt x="2189" y="1660"/>
                  </a:lnTo>
                  <a:lnTo>
                    <a:pt x="2181" y="1686"/>
                  </a:lnTo>
                  <a:lnTo>
                    <a:pt x="2172" y="1715"/>
                  </a:lnTo>
                  <a:lnTo>
                    <a:pt x="2161" y="1746"/>
                  </a:lnTo>
                  <a:lnTo>
                    <a:pt x="2149" y="1780"/>
                  </a:lnTo>
                  <a:lnTo>
                    <a:pt x="2134" y="1814"/>
                  </a:lnTo>
                  <a:lnTo>
                    <a:pt x="2119" y="1851"/>
                  </a:lnTo>
                  <a:lnTo>
                    <a:pt x="2102" y="1886"/>
                  </a:lnTo>
                  <a:lnTo>
                    <a:pt x="2082" y="1921"/>
                  </a:lnTo>
                  <a:lnTo>
                    <a:pt x="2061" y="1955"/>
                  </a:lnTo>
                  <a:lnTo>
                    <a:pt x="2037" y="1987"/>
                  </a:lnTo>
                  <a:lnTo>
                    <a:pt x="2011" y="2017"/>
                  </a:lnTo>
                  <a:lnTo>
                    <a:pt x="1984" y="2044"/>
                  </a:lnTo>
                  <a:lnTo>
                    <a:pt x="1954" y="2068"/>
                  </a:lnTo>
                  <a:lnTo>
                    <a:pt x="1893" y="2110"/>
                  </a:lnTo>
                  <a:lnTo>
                    <a:pt x="1829" y="2148"/>
                  </a:lnTo>
                  <a:lnTo>
                    <a:pt x="1766" y="2182"/>
                  </a:lnTo>
                  <a:lnTo>
                    <a:pt x="1705" y="2212"/>
                  </a:lnTo>
                  <a:lnTo>
                    <a:pt x="1648" y="2239"/>
                  </a:lnTo>
                  <a:lnTo>
                    <a:pt x="1596" y="2265"/>
                  </a:lnTo>
                  <a:lnTo>
                    <a:pt x="1568" y="2279"/>
                  </a:lnTo>
                  <a:lnTo>
                    <a:pt x="1539" y="2291"/>
                  </a:lnTo>
                  <a:lnTo>
                    <a:pt x="1507" y="2303"/>
                  </a:lnTo>
                  <a:lnTo>
                    <a:pt x="1474" y="2314"/>
                  </a:lnTo>
                  <a:lnTo>
                    <a:pt x="1440" y="2324"/>
                  </a:lnTo>
                  <a:lnTo>
                    <a:pt x="1408" y="2331"/>
                  </a:lnTo>
                  <a:lnTo>
                    <a:pt x="1376" y="2336"/>
                  </a:lnTo>
                  <a:lnTo>
                    <a:pt x="1346" y="2337"/>
                  </a:lnTo>
                  <a:lnTo>
                    <a:pt x="96" y="2337"/>
                  </a:lnTo>
                  <a:lnTo>
                    <a:pt x="73" y="2335"/>
                  </a:lnTo>
                  <a:lnTo>
                    <a:pt x="52" y="2330"/>
                  </a:lnTo>
                  <a:lnTo>
                    <a:pt x="35" y="2320"/>
                  </a:lnTo>
                  <a:lnTo>
                    <a:pt x="20" y="2307"/>
                  </a:lnTo>
                  <a:lnTo>
                    <a:pt x="9" y="2292"/>
                  </a:lnTo>
                  <a:lnTo>
                    <a:pt x="3" y="2274"/>
                  </a:lnTo>
                  <a:lnTo>
                    <a:pt x="0" y="2255"/>
                  </a:lnTo>
                  <a:lnTo>
                    <a:pt x="2" y="2233"/>
                  </a:lnTo>
                  <a:lnTo>
                    <a:pt x="8" y="2211"/>
                  </a:lnTo>
                  <a:lnTo>
                    <a:pt x="605" y="582"/>
                  </a:lnTo>
                  <a:lnTo>
                    <a:pt x="623" y="542"/>
                  </a:lnTo>
                  <a:lnTo>
                    <a:pt x="646" y="500"/>
                  </a:lnTo>
                  <a:lnTo>
                    <a:pt x="674" y="458"/>
                  </a:lnTo>
                  <a:lnTo>
                    <a:pt x="704" y="417"/>
                  </a:lnTo>
                  <a:lnTo>
                    <a:pt x="738" y="377"/>
                  </a:lnTo>
                  <a:lnTo>
                    <a:pt x="773" y="340"/>
                  </a:lnTo>
                  <a:lnTo>
                    <a:pt x="810" y="306"/>
                  </a:lnTo>
                  <a:lnTo>
                    <a:pt x="847" y="276"/>
                  </a:lnTo>
                  <a:lnTo>
                    <a:pt x="882" y="251"/>
                  </a:lnTo>
                  <a:lnTo>
                    <a:pt x="1252"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188" name="Google Shape;188;p8"/>
          <p:cNvSpPr/>
          <p:nvPr/>
        </p:nvSpPr>
        <p:spPr>
          <a:xfrm>
            <a:off x="6552416" y="3578143"/>
            <a:ext cx="355785" cy="695325"/>
          </a:xfrm>
          <a:custGeom>
            <a:rect b="b" l="l" r="r" t="t"/>
            <a:pathLst>
              <a:path extrusionOk="0" h="3502" w="1790">
                <a:moveTo>
                  <a:pt x="942" y="1469"/>
                </a:moveTo>
                <a:lnTo>
                  <a:pt x="904" y="1472"/>
                </a:lnTo>
                <a:lnTo>
                  <a:pt x="870" y="1482"/>
                </a:lnTo>
                <a:lnTo>
                  <a:pt x="839" y="1498"/>
                </a:lnTo>
                <a:lnTo>
                  <a:pt x="810" y="1518"/>
                </a:lnTo>
                <a:lnTo>
                  <a:pt x="786" y="1542"/>
                </a:lnTo>
                <a:lnTo>
                  <a:pt x="765" y="1570"/>
                </a:lnTo>
                <a:lnTo>
                  <a:pt x="751" y="1602"/>
                </a:lnTo>
                <a:lnTo>
                  <a:pt x="741" y="1636"/>
                </a:lnTo>
                <a:lnTo>
                  <a:pt x="737" y="1673"/>
                </a:lnTo>
                <a:lnTo>
                  <a:pt x="741" y="1706"/>
                </a:lnTo>
                <a:lnTo>
                  <a:pt x="748" y="1737"/>
                </a:lnTo>
                <a:lnTo>
                  <a:pt x="761" y="1766"/>
                </a:lnTo>
                <a:lnTo>
                  <a:pt x="778" y="1793"/>
                </a:lnTo>
                <a:lnTo>
                  <a:pt x="798" y="1816"/>
                </a:lnTo>
                <a:lnTo>
                  <a:pt x="822" y="1837"/>
                </a:lnTo>
                <a:lnTo>
                  <a:pt x="850" y="1852"/>
                </a:lnTo>
                <a:lnTo>
                  <a:pt x="850" y="1744"/>
                </a:lnTo>
                <a:lnTo>
                  <a:pt x="852" y="1721"/>
                </a:lnTo>
                <a:lnTo>
                  <a:pt x="860" y="1700"/>
                </a:lnTo>
                <a:lnTo>
                  <a:pt x="871" y="1683"/>
                </a:lnTo>
                <a:lnTo>
                  <a:pt x="887" y="1667"/>
                </a:lnTo>
                <a:lnTo>
                  <a:pt x="905" y="1655"/>
                </a:lnTo>
                <a:lnTo>
                  <a:pt x="926" y="1649"/>
                </a:lnTo>
                <a:lnTo>
                  <a:pt x="950" y="1645"/>
                </a:lnTo>
                <a:lnTo>
                  <a:pt x="960" y="1645"/>
                </a:lnTo>
                <a:lnTo>
                  <a:pt x="983" y="1649"/>
                </a:lnTo>
                <a:lnTo>
                  <a:pt x="1004" y="1655"/>
                </a:lnTo>
                <a:lnTo>
                  <a:pt x="1021" y="1667"/>
                </a:lnTo>
                <a:lnTo>
                  <a:pt x="1037" y="1683"/>
                </a:lnTo>
                <a:lnTo>
                  <a:pt x="1049" y="1701"/>
                </a:lnTo>
                <a:lnTo>
                  <a:pt x="1056" y="1721"/>
                </a:lnTo>
                <a:lnTo>
                  <a:pt x="1059" y="1744"/>
                </a:lnTo>
                <a:lnTo>
                  <a:pt x="1059" y="1838"/>
                </a:lnTo>
                <a:lnTo>
                  <a:pt x="1083" y="1817"/>
                </a:lnTo>
                <a:lnTo>
                  <a:pt x="1104" y="1794"/>
                </a:lnTo>
                <a:lnTo>
                  <a:pt x="1122" y="1766"/>
                </a:lnTo>
                <a:lnTo>
                  <a:pt x="1134" y="1738"/>
                </a:lnTo>
                <a:lnTo>
                  <a:pt x="1142" y="1706"/>
                </a:lnTo>
                <a:lnTo>
                  <a:pt x="1145" y="1673"/>
                </a:lnTo>
                <a:lnTo>
                  <a:pt x="1142" y="1636"/>
                </a:lnTo>
                <a:lnTo>
                  <a:pt x="1132" y="1601"/>
                </a:lnTo>
                <a:lnTo>
                  <a:pt x="1118" y="1570"/>
                </a:lnTo>
                <a:lnTo>
                  <a:pt x="1098" y="1542"/>
                </a:lnTo>
                <a:lnTo>
                  <a:pt x="1072" y="1518"/>
                </a:lnTo>
                <a:lnTo>
                  <a:pt x="1045" y="1498"/>
                </a:lnTo>
                <a:lnTo>
                  <a:pt x="1013" y="1482"/>
                </a:lnTo>
                <a:lnTo>
                  <a:pt x="978" y="1472"/>
                </a:lnTo>
                <a:lnTo>
                  <a:pt x="942" y="1469"/>
                </a:lnTo>
                <a:close/>
                <a:moveTo>
                  <a:pt x="942" y="1251"/>
                </a:moveTo>
                <a:lnTo>
                  <a:pt x="889" y="1254"/>
                </a:lnTo>
                <a:lnTo>
                  <a:pt x="837" y="1263"/>
                </a:lnTo>
                <a:lnTo>
                  <a:pt x="788" y="1279"/>
                </a:lnTo>
                <a:lnTo>
                  <a:pt x="743" y="1300"/>
                </a:lnTo>
                <a:lnTo>
                  <a:pt x="700" y="1326"/>
                </a:lnTo>
                <a:lnTo>
                  <a:pt x="660" y="1357"/>
                </a:lnTo>
                <a:lnTo>
                  <a:pt x="625" y="1392"/>
                </a:lnTo>
                <a:lnTo>
                  <a:pt x="594" y="1432"/>
                </a:lnTo>
                <a:lnTo>
                  <a:pt x="567" y="1475"/>
                </a:lnTo>
                <a:lnTo>
                  <a:pt x="546" y="1520"/>
                </a:lnTo>
                <a:lnTo>
                  <a:pt x="531" y="1569"/>
                </a:lnTo>
                <a:lnTo>
                  <a:pt x="521" y="1620"/>
                </a:lnTo>
                <a:lnTo>
                  <a:pt x="517" y="1673"/>
                </a:lnTo>
                <a:lnTo>
                  <a:pt x="522" y="1727"/>
                </a:lnTo>
                <a:lnTo>
                  <a:pt x="532" y="1778"/>
                </a:lnTo>
                <a:lnTo>
                  <a:pt x="547" y="1828"/>
                </a:lnTo>
                <a:lnTo>
                  <a:pt x="569" y="1874"/>
                </a:lnTo>
                <a:lnTo>
                  <a:pt x="597" y="1917"/>
                </a:lnTo>
                <a:lnTo>
                  <a:pt x="629" y="1957"/>
                </a:lnTo>
                <a:lnTo>
                  <a:pt x="667" y="1992"/>
                </a:lnTo>
                <a:lnTo>
                  <a:pt x="707" y="2023"/>
                </a:lnTo>
                <a:lnTo>
                  <a:pt x="752" y="2049"/>
                </a:lnTo>
                <a:lnTo>
                  <a:pt x="799" y="2069"/>
                </a:lnTo>
                <a:lnTo>
                  <a:pt x="850" y="2083"/>
                </a:lnTo>
                <a:lnTo>
                  <a:pt x="850" y="1957"/>
                </a:lnTo>
                <a:lnTo>
                  <a:pt x="810" y="1941"/>
                </a:lnTo>
                <a:lnTo>
                  <a:pt x="775" y="1920"/>
                </a:lnTo>
                <a:lnTo>
                  <a:pt x="742" y="1895"/>
                </a:lnTo>
                <a:lnTo>
                  <a:pt x="713" y="1866"/>
                </a:lnTo>
                <a:lnTo>
                  <a:pt x="688" y="1833"/>
                </a:lnTo>
                <a:lnTo>
                  <a:pt x="668" y="1797"/>
                </a:lnTo>
                <a:lnTo>
                  <a:pt x="653" y="1757"/>
                </a:lnTo>
                <a:lnTo>
                  <a:pt x="643" y="1716"/>
                </a:lnTo>
                <a:lnTo>
                  <a:pt x="640" y="1673"/>
                </a:lnTo>
                <a:lnTo>
                  <a:pt x="643" y="1629"/>
                </a:lnTo>
                <a:lnTo>
                  <a:pt x="653" y="1586"/>
                </a:lnTo>
                <a:lnTo>
                  <a:pt x="669" y="1546"/>
                </a:lnTo>
                <a:lnTo>
                  <a:pt x="689" y="1510"/>
                </a:lnTo>
                <a:lnTo>
                  <a:pt x="714" y="1476"/>
                </a:lnTo>
                <a:lnTo>
                  <a:pt x="744" y="1446"/>
                </a:lnTo>
                <a:lnTo>
                  <a:pt x="777" y="1421"/>
                </a:lnTo>
                <a:lnTo>
                  <a:pt x="815" y="1401"/>
                </a:lnTo>
                <a:lnTo>
                  <a:pt x="855" y="1385"/>
                </a:lnTo>
                <a:lnTo>
                  <a:pt x="897" y="1376"/>
                </a:lnTo>
                <a:lnTo>
                  <a:pt x="942" y="1372"/>
                </a:lnTo>
                <a:lnTo>
                  <a:pt x="986" y="1376"/>
                </a:lnTo>
                <a:lnTo>
                  <a:pt x="1028" y="1385"/>
                </a:lnTo>
                <a:lnTo>
                  <a:pt x="1068" y="1401"/>
                </a:lnTo>
                <a:lnTo>
                  <a:pt x="1105" y="1421"/>
                </a:lnTo>
                <a:lnTo>
                  <a:pt x="1139" y="1446"/>
                </a:lnTo>
                <a:lnTo>
                  <a:pt x="1168" y="1476"/>
                </a:lnTo>
                <a:lnTo>
                  <a:pt x="1194" y="1510"/>
                </a:lnTo>
                <a:lnTo>
                  <a:pt x="1215" y="1546"/>
                </a:lnTo>
                <a:lnTo>
                  <a:pt x="1230" y="1586"/>
                </a:lnTo>
                <a:lnTo>
                  <a:pt x="1239" y="1629"/>
                </a:lnTo>
                <a:lnTo>
                  <a:pt x="1243" y="1673"/>
                </a:lnTo>
                <a:lnTo>
                  <a:pt x="1239" y="1718"/>
                </a:lnTo>
                <a:lnTo>
                  <a:pt x="1229" y="1761"/>
                </a:lnTo>
                <a:lnTo>
                  <a:pt x="1213" y="1801"/>
                </a:lnTo>
                <a:lnTo>
                  <a:pt x="1192" y="1840"/>
                </a:lnTo>
                <a:lnTo>
                  <a:pt x="1164" y="1873"/>
                </a:lnTo>
                <a:lnTo>
                  <a:pt x="1133" y="1903"/>
                </a:lnTo>
                <a:lnTo>
                  <a:pt x="1098" y="1928"/>
                </a:lnTo>
                <a:lnTo>
                  <a:pt x="1059" y="1948"/>
                </a:lnTo>
                <a:lnTo>
                  <a:pt x="1059" y="2076"/>
                </a:lnTo>
                <a:lnTo>
                  <a:pt x="1105" y="2059"/>
                </a:lnTo>
                <a:lnTo>
                  <a:pt x="1150" y="2037"/>
                </a:lnTo>
                <a:lnTo>
                  <a:pt x="1191" y="2011"/>
                </a:lnTo>
                <a:lnTo>
                  <a:pt x="1228" y="1980"/>
                </a:lnTo>
                <a:lnTo>
                  <a:pt x="1262" y="1946"/>
                </a:lnTo>
                <a:lnTo>
                  <a:pt x="1292" y="1907"/>
                </a:lnTo>
                <a:lnTo>
                  <a:pt x="1318" y="1865"/>
                </a:lnTo>
                <a:lnTo>
                  <a:pt x="1338" y="1820"/>
                </a:lnTo>
                <a:lnTo>
                  <a:pt x="1353" y="1773"/>
                </a:lnTo>
                <a:lnTo>
                  <a:pt x="1362" y="1723"/>
                </a:lnTo>
                <a:lnTo>
                  <a:pt x="1365" y="1673"/>
                </a:lnTo>
                <a:lnTo>
                  <a:pt x="1362" y="1620"/>
                </a:lnTo>
                <a:lnTo>
                  <a:pt x="1352" y="1569"/>
                </a:lnTo>
                <a:lnTo>
                  <a:pt x="1336" y="1520"/>
                </a:lnTo>
                <a:lnTo>
                  <a:pt x="1315" y="1475"/>
                </a:lnTo>
                <a:lnTo>
                  <a:pt x="1289" y="1432"/>
                </a:lnTo>
                <a:lnTo>
                  <a:pt x="1258" y="1392"/>
                </a:lnTo>
                <a:lnTo>
                  <a:pt x="1223" y="1357"/>
                </a:lnTo>
                <a:lnTo>
                  <a:pt x="1184" y="1326"/>
                </a:lnTo>
                <a:lnTo>
                  <a:pt x="1141" y="1300"/>
                </a:lnTo>
                <a:lnTo>
                  <a:pt x="1094" y="1279"/>
                </a:lnTo>
                <a:lnTo>
                  <a:pt x="1046" y="1263"/>
                </a:lnTo>
                <a:lnTo>
                  <a:pt x="995" y="1254"/>
                </a:lnTo>
                <a:lnTo>
                  <a:pt x="942" y="1251"/>
                </a:lnTo>
                <a:close/>
                <a:moveTo>
                  <a:pt x="942" y="1203"/>
                </a:moveTo>
                <a:lnTo>
                  <a:pt x="996" y="1206"/>
                </a:lnTo>
                <a:lnTo>
                  <a:pt x="1049" y="1215"/>
                </a:lnTo>
                <a:lnTo>
                  <a:pt x="1101" y="1230"/>
                </a:lnTo>
                <a:lnTo>
                  <a:pt x="1149" y="1250"/>
                </a:lnTo>
                <a:lnTo>
                  <a:pt x="1194" y="1275"/>
                </a:lnTo>
                <a:lnTo>
                  <a:pt x="1237" y="1306"/>
                </a:lnTo>
                <a:lnTo>
                  <a:pt x="1276" y="1340"/>
                </a:lnTo>
                <a:lnTo>
                  <a:pt x="1310" y="1379"/>
                </a:lnTo>
                <a:lnTo>
                  <a:pt x="1340" y="1421"/>
                </a:lnTo>
                <a:lnTo>
                  <a:pt x="1365" y="1466"/>
                </a:lnTo>
                <a:lnTo>
                  <a:pt x="1386" y="1514"/>
                </a:lnTo>
                <a:lnTo>
                  <a:pt x="1401" y="1565"/>
                </a:lnTo>
                <a:lnTo>
                  <a:pt x="1411" y="1618"/>
                </a:lnTo>
                <a:lnTo>
                  <a:pt x="1414" y="1673"/>
                </a:lnTo>
                <a:lnTo>
                  <a:pt x="1411" y="1727"/>
                </a:lnTo>
                <a:lnTo>
                  <a:pt x="1402" y="1778"/>
                </a:lnTo>
                <a:lnTo>
                  <a:pt x="1386" y="1828"/>
                </a:lnTo>
                <a:lnTo>
                  <a:pt x="1366" y="1875"/>
                </a:lnTo>
                <a:lnTo>
                  <a:pt x="1342" y="1920"/>
                </a:lnTo>
                <a:lnTo>
                  <a:pt x="1312" y="1961"/>
                </a:lnTo>
                <a:lnTo>
                  <a:pt x="1279" y="2000"/>
                </a:lnTo>
                <a:lnTo>
                  <a:pt x="1241" y="2034"/>
                </a:lnTo>
                <a:lnTo>
                  <a:pt x="1201" y="2063"/>
                </a:lnTo>
                <a:lnTo>
                  <a:pt x="1155" y="2090"/>
                </a:lnTo>
                <a:lnTo>
                  <a:pt x="1109" y="2111"/>
                </a:lnTo>
                <a:lnTo>
                  <a:pt x="1059" y="2126"/>
                </a:lnTo>
                <a:lnTo>
                  <a:pt x="1059" y="2385"/>
                </a:lnTo>
                <a:lnTo>
                  <a:pt x="1090" y="2385"/>
                </a:lnTo>
                <a:lnTo>
                  <a:pt x="1090" y="2275"/>
                </a:lnTo>
                <a:lnTo>
                  <a:pt x="1093" y="2252"/>
                </a:lnTo>
                <a:lnTo>
                  <a:pt x="1100" y="2232"/>
                </a:lnTo>
                <a:lnTo>
                  <a:pt x="1112" y="2213"/>
                </a:lnTo>
                <a:lnTo>
                  <a:pt x="1128" y="2198"/>
                </a:lnTo>
                <a:lnTo>
                  <a:pt x="1145" y="2187"/>
                </a:lnTo>
                <a:lnTo>
                  <a:pt x="1166" y="2179"/>
                </a:lnTo>
                <a:lnTo>
                  <a:pt x="1188" y="2177"/>
                </a:lnTo>
                <a:lnTo>
                  <a:pt x="1199" y="2177"/>
                </a:lnTo>
                <a:lnTo>
                  <a:pt x="1222" y="2179"/>
                </a:lnTo>
                <a:lnTo>
                  <a:pt x="1243" y="2187"/>
                </a:lnTo>
                <a:lnTo>
                  <a:pt x="1261" y="2198"/>
                </a:lnTo>
                <a:lnTo>
                  <a:pt x="1276" y="2213"/>
                </a:lnTo>
                <a:lnTo>
                  <a:pt x="1288" y="2232"/>
                </a:lnTo>
                <a:lnTo>
                  <a:pt x="1296" y="2252"/>
                </a:lnTo>
                <a:lnTo>
                  <a:pt x="1298" y="2275"/>
                </a:lnTo>
                <a:lnTo>
                  <a:pt x="1298" y="2385"/>
                </a:lnTo>
                <a:lnTo>
                  <a:pt x="1336" y="2385"/>
                </a:lnTo>
                <a:lnTo>
                  <a:pt x="1336" y="2275"/>
                </a:lnTo>
                <a:lnTo>
                  <a:pt x="1339" y="2252"/>
                </a:lnTo>
                <a:lnTo>
                  <a:pt x="1346" y="2232"/>
                </a:lnTo>
                <a:lnTo>
                  <a:pt x="1357" y="2213"/>
                </a:lnTo>
                <a:lnTo>
                  <a:pt x="1373" y="2198"/>
                </a:lnTo>
                <a:lnTo>
                  <a:pt x="1391" y="2187"/>
                </a:lnTo>
                <a:lnTo>
                  <a:pt x="1412" y="2179"/>
                </a:lnTo>
                <a:lnTo>
                  <a:pt x="1435" y="2177"/>
                </a:lnTo>
                <a:lnTo>
                  <a:pt x="1446" y="2177"/>
                </a:lnTo>
                <a:lnTo>
                  <a:pt x="1468" y="2179"/>
                </a:lnTo>
                <a:lnTo>
                  <a:pt x="1489" y="2187"/>
                </a:lnTo>
                <a:lnTo>
                  <a:pt x="1507" y="2198"/>
                </a:lnTo>
                <a:lnTo>
                  <a:pt x="1522" y="2213"/>
                </a:lnTo>
                <a:lnTo>
                  <a:pt x="1533" y="2232"/>
                </a:lnTo>
                <a:lnTo>
                  <a:pt x="1541" y="2252"/>
                </a:lnTo>
                <a:lnTo>
                  <a:pt x="1543" y="2275"/>
                </a:lnTo>
                <a:lnTo>
                  <a:pt x="1543" y="2385"/>
                </a:lnTo>
                <a:lnTo>
                  <a:pt x="1582" y="2385"/>
                </a:lnTo>
                <a:lnTo>
                  <a:pt x="1582" y="2275"/>
                </a:lnTo>
                <a:lnTo>
                  <a:pt x="1584" y="2252"/>
                </a:lnTo>
                <a:lnTo>
                  <a:pt x="1592" y="2232"/>
                </a:lnTo>
                <a:lnTo>
                  <a:pt x="1603" y="2213"/>
                </a:lnTo>
                <a:lnTo>
                  <a:pt x="1618" y="2198"/>
                </a:lnTo>
                <a:lnTo>
                  <a:pt x="1637" y="2187"/>
                </a:lnTo>
                <a:lnTo>
                  <a:pt x="1657" y="2179"/>
                </a:lnTo>
                <a:lnTo>
                  <a:pt x="1680" y="2177"/>
                </a:lnTo>
                <a:lnTo>
                  <a:pt x="1690" y="2177"/>
                </a:lnTo>
                <a:lnTo>
                  <a:pt x="1713" y="2179"/>
                </a:lnTo>
                <a:lnTo>
                  <a:pt x="1734" y="2187"/>
                </a:lnTo>
                <a:lnTo>
                  <a:pt x="1752" y="2198"/>
                </a:lnTo>
                <a:lnTo>
                  <a:pt x="1768" y="2213"/>
                </a:lnTo>
                <a:lnTo>
                  <a:pt x="1780" y="2232"/>
                </a:lnTo>
                <a:lnTo>
                  <a:pt x="1786" y="2252"/>
                </a:lnTo>
                <a:lnTo>
                  <a:pt x="1790" y="2275"/>
                </a:lnTo>
                <a:lnTo>
                  <a:pt x="1790" y="2482"/>
                </a:lnTo>
                <a:lnTo>
                  <a:pt x="1789" y="2482"/>
                </a:lnTo>
                <a:lnTo>
                  <a:pt x="1789" y="2483"/>
                </a:lnTo>
                <a:lnTo>
                  <a:pt x="1789" y="3085"/>
                </a:lnTo>
                <a:lnTo>
                  <a:pt x="1789" y="3087"/>
                </a:lnTo>
                <a:lnTo>
                  <a:pt x="1789" y="3093"/>
                </a:lnTo>
                <a:lnTo>
                  <a:pt x="1788" y="3101"/>
                </a:lnTo>
                <a:lnTo>
                  <a:pt x="1786" y="3113"/>
                </a:lnTo>
                <a:lnTo>
                  <a:pt x="1785" y="3128"/>
                </a:lnTo>
                <a:lnTo>
                  <a:pt x="1782" y="3145"/>
                </a:lnTo>
                <a:lnTo>
                  <a:pt x="1779" y="3164"/>
                </a:lnTo>
                <a:lnTo>
                  <a:pt x="1773" y="3186"/>
                </a:lnTo>
                <a:lnTo>
                  <a:pt x="1767" y="3208"/>
                </a:lnTo>
                <a:lnTo>
                  <a:pt x="1759" y="3231"/>
                </a:lnTo>
                <a:lnTo>
                  <a:pt x="1749" y="3256"/>
                </a:lnTo>
                <a:lnTo>
                  <a:pt x="1737" y="3281"/>
                </a:lnTo>
                <a:lnTo>
                  <a:pt x="1723" y="3306"/>
                </a:lnTo>
                <a:lnTo>
                  <a:pt x="1707" y="3330"/>
                </a:lnTo>
                <a:lnTo>
                  <a:pt x="1688" y="3356"/>
                </a:lnTo>
                <a:lnTo>
                  <a:pt x="1666" y="3379"/>
                </a:lnTo>
                <a:lnTo>
                  <a:pt x="1642" y="3401"/>
                </a:lnTo>
                <a:lnTo>
                  <a:pt x="1614" y="3422"/>
                </a:lnTo>
                <a:lnTo>
                  <a:pt x="1583" y="3441"/>
                </a:lnTo>
                <a:lnTo>
                  <a:pt x="1549" y="3459"/>
                </a:lnTo>
                <a:lnTo>
                  <a:pt x="1511" y="3473"/>
                </a:lnTo>
                <a:lnTo>
                  <a:pt x="1469" y="3485"/>
                </a:lnTo>
                <a:lnTo>
                  <a:pt x="1424" y="3494"/>
                </a:lnTo>
                <a:lnTo>
                  <a:pt x="1374" y="3500"/>
                </a:lnTo>
                <a:lnTo>
                  <a:pt x="1320" y="3502"/>
                </a:lnTo>
                <a:lnTo>
                  <a:pt x="1264" y="3500"/>
                </a:lnTo>
                <a:lnTo>
                  <a:pt x="1212" y="3495"/>
                </a:lnTo>
                <a:lnTo>
                  <a:pt x="1163" y="3487"/>
                </a:lnTo>
                <a:lnTo>
                  <a:pt x="1120" y="3477"/>
                </a:lnTo>
                <a:lnTo>
                  <a:pt x="1080" y="3463"/>
                </a:lnTo>
                <a:lnTo>
                  <a:pt x="1044" y="3448"/>
                </a:lnTo>
                <a:lnTo>
                  <a:pt x="1011" y="3431"/>
                </a:lnTo>
                <a:lnTo>
                  <a:pt x="983" y="3413"/>
                </a:lnTo>
                <a:lnTo>
                  <a:pt x="956" y="3394"/>
                </a:lnTo>
                <a:lnTo>
                  <a:pt x="934" y="3373"/>
                </a:lnTo>
                <a:lnTo>
                  <a:pt x="914" y="3353"/>
                </a:lnTo>
                <a:lnTo>
                  <a:pt x="898" y="3332"/>
                </a:lnTo>
                <a:lnTo>
                  <a:pt x="884" y="3312"/>
                </a:lnTo>
                <a:lnTo>
                  <a:pt x="873" y="3292"/>
                </a:lnTo>
                <a:lnTo>
                  <a:pt x="864" y="3273"/>
                </a:lnTo>
                <a:lnTo>
                  <a:pt x="862" y="3270"/>
                </a:lnTo>
                <a:lnTo>
                  <a:pt x="858" y="3263"/>
                </a:lnTo>
                <a:lnTo>
                  <a:pt x="851" y="3251"/>
                </a:lnTo>
                <a:lnTo>
                  <a:pt x="842" y="3234"/>
                </a:lnTo>
                <a:lnTo>
                  <a:pt x="830" y="3215"/>
                </a:lnTo>
                <a:lnTo>
                  <a:pt x="817" y="3192"/>
                </a:lnTo>
                <a:lnTo>
                  <a:pt x="803" y="3165"/>
                </a:lnTo>
                <a:lnTo>
                  <a:pt x="786" y="3137"/>
                </a:lnTo>
                <a:lnTo>
                  <a:pt x="768" y="3106"/>
                </a:lnTo>
                <a:lnTo>
                  <a:pt x="749" y="3074"/>
                </a:lnTo>
                <a:lnTo>
                  <a:pt x="731" y="3040"/>
                </a:lnTo>
                <a:lnTo>
                  <a:pt x="711" y="3004"/>
                </a:lnTo>
                <a:lnTo>
                  <a:pt x="691" y="2969"/>
                </a:lnTo>
                <a:lnTo>
                  <a:pt x="670" y="2934"/>
                </a:lnTo>
                <a:lnTo>
                  <a:pt x="650" y="2898"/>
                </a:lnTo>
                <a:lnTo>
                  <a:pt x="630" y="2864"/>
                </a:lnTo>
                <a:lnTo>
                  <a:pt x="611" y="2829"/>
                </a:lnTo>
                <a:lnTo>
                  <a:pt x="593" y="2796"/>
                </a:lnTo>
                <a:lnTo>
                  <a:pt x="575" y="2766"/>
                </a:lnTo>
                <a:lnTo>
                  <a:pt x="559" y="2737"/>
                </a:lnTo>
                <a:lnTo>
                  <a:pt x="545" y="2711"/>
                </a:lnTo>
                <a:lnTo>
                  <a:pt x="532" y="2686"/>
                </a:lnTo>
                <a:lnTo>
                  <a:pt x="521" y="2667"/>
                </a:lnTo>
                <a:lnTo>
                  <a:pt x="512" y="2650"/>
                </a:lnTo>
                <a:lnTo>
                  <a:pt x="500" y="2621"/>
                </a:lnTo>
                <a:lnTo>
                  <a:pt x="492" y="2596"/>
                </a:lnTo>
                <a:lnTo>
                  <a:pt x="490" y="2572"/>
                </a:lnTo>
                <a:lnTo>
                  <a:pt x="492" y="2551"/>
                </a:lnTo>
                <a:lnTo>
                  <a:pt x="497" y="2532"/>
                </a:lnTo>
                <a:lnTo>
                  <a:pt x="507" y="2517"/>
                </a:lnTo>
                <a:lnTo>
                  <a:pt x="520" y="2504"/>
                </a:lnTo>
                <a:lnTo>
                  <a:pt x="534" y="2494"/>
                </a:lnTo>
                <a:lnTo>
                  <a:pt x="552" y="2487"/>
                </a:lnTo>
                <a:lnTo>
                  <a:pt x="572" y="2484"/>
                </a:lnTo>
                <a:lnTo>
                  <a:pt x="591" y="2483"/>
                </a:lnTo>
                <a:lnTo>
                  <a:pt x="614" y="2486"/>
                </a:lnTo>
                <a:lnTo>
                  <a:pt x="636" y="2496"/>
                </a:lnTo>
                <a:lnTo>
                  <a:pt x="659" y="2511"/>
                </a:lnTo>
                <a:lnTo>
                  <a:pt x="681" y="2533"/>
                </a:lnTo>
                <a:lnTo>
                  <a:pt x="705" y="2561"/>
                </a:lnTo>
                <a:lnTo>
                  <a:pt x="731" y="2592"/>
                </a:lnTo>
                <a:lnTo>
                  <a:pt x="757" y="2626"/>
                </a:lnTo>
                <a:lnTo>
                  <a:pt x="785" y="2662"/>
                </a:lnTo>
                <a:lnTo>
                  <a:pt x="816" y="2700"/>
                </a:lnTo>
                <a:lnTo>
                  <a:pt x="850" y="2737"/>
                </a:lnTo>
                <a:lnTo>
                  <a:pt x="850" y="2133"/>
                </a:lnTo>
                <a:lnTo>
                  <a:pt x="797" y="2120"/>
                </a:lnTo>
                <a:lnTo>
                  <a:pt x="746" y="2100"/>
                </a:lnTo>
                <a:lnTo>
                  <a:pt x="699" y="2076"/>
                </a:lnTo>
                <a:lnTo>
                  <a:pt x="654" y="2046"/>
                </a:lnTo>
                <a:lnTo>
                  <a:pt x="615" y="2011"/>
                </a:lnTo>
                <a:lnTo>
                  <a:pt x="578" y="1972"/>
                </a:lnTo>
                <a:lnTo>
                  <a:pt x="546" y="1930"/>
                </a:lnTo>
                <a:lnTo>
                  <a:pt x="520" y="1884"/>
                </a:lnTo>
                <a:lnTo>
                  <a:pt x="499" y="1835"/>
                </a:lnTo>
                <a:lnTo>
                  <a:pt x="482" y="1783"/>
                </a:lnTo>
                <a:lnTo>
                  <a:pt x="473" y="1729"/>
                </a:lnTo>
                <a:lnTo>
                  <a:pt x="469" y="1673"/>
                </a:lnTo>
                <a:lnTo>
                  <a:pt x="472" y="1618"/>
                </a:lnTo>
                <a:lnTo>
                  <a:pt x="482" y="1565"/>
                </a:lnTo>
                <a:lnTo>
                  <a:pt x="496" y="1514"/>
                </a:lnTo>
                <a:lnTo>
                  <a:pt x="517" y="1466"/>
                </a:lnTo>
                <a:lnTo>
                  <a:pt x="543" y="1421"/>
                </a:lnTo>
                <a:lnTo>
                  <a:pt x="573" y="1379"/>
                </a:lnTo>
                <a:lnTo>
                  <a:pt x="608" y="1340"/>
                </a:lnTo>
                <a:lnTo>
                  <a:pt x="647" y="1306"/>
                </a:lnTo>
                <a:lnTo>
                  <a:pt x="689" y="1275"/>
                </a:lnTo>
                <a:lnTo>
                  <a:pt x="734" y="1250"/>
                </a:lnTo>
                <a:lnTo>
                  <a:pt x="783" y="1230"/>
                </a:lnTo>
                <a:lnTo>
                  <a:pt x="834" y="1215"/>
                </a:lnTo>
                <a:lnTo>
                  <a:pt x="887" y="1206"/>
                </a:lnTo>
                <a:lnTo>
                  <a:pt x="942" y="1203"/>
                </a:lnTo>
                <a:close/>
                <a:moveTo>
                  <a:pt x="639" y="141"/>
                </a:moveTo>
                <a:lnTo>
                  <a:pt x="628" y="144"/>
                </a:lnTo>
                <a:lnTo>
                  <a:pt x="619" y="153"/>
                </a:lnTo>
                <a:lnTo>
                  <a:pt x="616" y="165"/>
                </a:lnTo>
                <a:lnTo>
                  <a:pt x="619" y="177"/>
                </a:lnTo>
                <a:lnTo>
                  <a:pt x="628" y="185"/>
                </a:lnTo>
                <a:lnTo>
                  <a:pt x="639" y="188"/>
                </a:lnTo>
                <a:lnTo>
                  <a:pt x="1056" y="188"/>
                </a:lnTo>
                <a:lnTo>
                  <a:pt x="1068" y="185"/>
                </a:lnTo>
                <a:lnTo>
                  <a:pt x="1077" y="177"/>
                </a:lnTo>
                <a:lnTo>
                  <a:pt x="1080" y="165"/>
                </a:lnTo>
                <a:lnTo>
                  <a:pt x="1077" y="153"/>
                </a:lnTo>
                <a:lnTo>
                  <a:pt x="1068" y="144"/>
                </a:lnTo>
                <a:lnTo>
                  <a:pt x="1056" y="141"/>
                </a:lnTo>
                <a:lnTo>
                  <a:pt x="639" y="141"/>
                </a:lnTo>
                <a:close/>
                <a:moveTo>
                  <a:pt x="197" y="0"/>
                </a:moveTo>
                <a:lnTo>
                  <a:pt x="1498" y="0"/>
                </a:lnTo>
                <a:lnTo>
                  <a:pt x="1533" y="2"/>
                </a:lnTo>
                <a:lnTo>
                  <a:pt x="1566" y="12"/>
                </a:lnTo>
                <a:lnTo>
                  <a:pt x="1597" y="26"/>
                </a:lnTo>
                <a:lnTo>
                  <a:pt x="1625" y="46"/>
                </a:lnTo>
                <a:lnTo>
                  <a:pt x="1648" y="69"/>
                </a:lnTo>
                <a:lnTo>
                  <a:pt x="1668" y="97"/>
                </a:lnTo>
                <a:lnTo>
                  <a:pt x="1683" y="127"/>
                </a:lnTo>
                <a:lnTo>
                  <a:pt x="1692" y="160"/>
                </a:lnTo>
                <a:lnTo>
                  <a:pt x="1696" y="196"/>
                </a:lnTo>
                <a:lnTo>
                  <a:pt x="1696" y="2034"/>
                </a:lnTo>
                <a:lnTo>
                  <a:pt x="1558" y="2034"/>
                </a:lnTo>
                <a:lnTo>
                  <a:pt x="1558" y="310"/>
                </a:lnTo>
                <a:lnTo>
                  <a:pt x="137" y="310"/>
                </a:lnTo>
                <a:lnTo>
                  <a:pt x="137" y="2542"/>
                </a:lnTo>
                <a:lnTo>
                  <a:pt x="356" y="2542"/>
                </a:lnTo>
                <a:lnTo>
                  <a:pt x="551" y="2905"/>
                </a:lnTo>
                <a:lnTo>
                  <a:pt x="197" y="2905"/>
                </a:lnTo>
                <a:lnTo>
                  <a:pt x="161" y="2902"/>
                </a:lnTo>
                <a:lnTo>
                  <a:pt x="128" y="2892"/>
                </a:lnTo>
                <a:lnTo>
                  <a:pt x="98" y="2878"/>
                </a:lnTo>
                <a:lnTo>
                  <a:pt x="71" y="2858"/>
                </a:lnTo>
                <a:lnTo>
                  <a:pt x="46" y="2835"/>
                </a:lnTo>
                <a:lnTo>
                  <a:pt x="27" y="2807"/>
                </a:lnTo>
                <a:lnTo>
                  <a:pt x="12" y="2777"/>
                </a:lnTo>
                <a:lnTo>
                  <a:pt x="3" y="2744"/>
                </a:lnTo>
                <a:lnTo>
                  <a:pt x="0" y="2708"/>
                </a:lnTo>
                <a:lnTo>
                  <a:pt x="0" y="196"/>
                </a:lnTo>
                <a:lnTo>
                  <a:pt x="3" y="160"/>
                </a:lnTo>
                <a:lnTo>
                  <a:pt x="12" y="127"/>
                </a:lnTo>
                <a:lnTo>
                  <a:pt x="27" y="97"/>
                </a:lnTo>
                <a:lnTo>
                  <a:pt x="46" y="69"/>
                </a:lnTo>
                <a:lnTo>
                  <a:pt x="71" y="46"/>
                </a:lnTo>
                <a:lnTo>
                  <a:pt x="98" y="26"/>
                </a:lnTo>
                <a:lnTo>
                  <a:pt x="128" y="12"/>
                </a:lnTo>
                <a:lnTo>
                  <a:pt x="161" y="2"/>
                </a:lnTo>
                <a:lnTo>
                  <a:pt x="197"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189" name="Google Shape;189;p8"/>
          <p:cNvSpPr txBox="1"/>
          <p:nvPr>
            <p:ph idx="11" type="ftr"/>
          </p:nvPr>
        </p:nvSpPr>
        <p:spPr>
          <a:xfrm>
            <a:off x="3978475" y="6338593"/>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grpSp>
        <p:nvGrpSpPr>
          <p:cNvPr id="194" name="Google Shape;194;p9"/>
          <p:cNvGrpSpPr/>
          <p:nvPr/>
        </p:nvGrpSpPr>
        <p:grpSpPr>
          <a:xfrm>
            <a:off x="1262541" y="1598381"/>
            <a:ext cx="1815306" cy="4337487"/>
            <a:chOff x="4361" y="855"/>
            <a:chExt cx="919" cy="2197"/>
          </a:xfrm>
        </p:grpSpPr>
        <p:sp>
          <p:nvSpPr>
            <p:cNvPr id="195" name="Google Shape;195;p9"/>
            <p:cNvSpPr/>
            <p:nvPr/>
          </p:nvSpPr>
          <p:spPr>
            <a:xfrm>
              <a:off x="4361" y="855"/>
              <a:ext cx="919" cy="2197"/>
            </a:xfrm>
            <a:custGeom>
              <a:rect b="b" l="l" r="r" t="t"/>
              <a:pathLst>
                <a:path extrusionOk="0" h="1295" w="540">
                  <a:moveTo>
                    <a:pt x="451" y="240"/>
                  </a:moveTo>
                  <a:cubicBezTo>
                    <a:pt x="460" y="246"/>
                    <a:pt x="468" y="256"/>
                    <a:pt x="471" y="272"/>
                  </a:cubicBezTo>
                  <a:cubicBezTo>
                    <a:pt x="476" y="302"/>
                    <a:pt x="507" y="404"/>
                    <a:pt x="523" y="432"/>
                  </a:cubicBezTo>
                  <a:cubicBezTo>
                    <a:pt x="538" y="459"/>
                    <a:pt x="540" y="497"/>
                    <a:pt x="525" y="521"/>
                  </a:cubicBezTo>
                  <a:cubicBezTo>
                    <a:pt x="509" y="544"/>
                    <a:pt x="473" y="601"/>
                    <a:pt x="467" y="610"/>
                  </a:cubicBezTo>
                  <a:cubicBezTo>
                    <a:pt x="462" y="618"/>
                    <a:pt x="460" y="623"/>
                    <a:pt x="452" y="623"/>
                  </a:cubicBezTo>
                  <a:cubicBezTo>
                    <a:pt x="452" y="622"/>
                    <a:pt x="451" y="622"/>
                    <a:pt x="451" y="622"/>
                  </a:cubicBezTo>
                  <a:cubicBezTo>
                    <a:pt x="451" y="492"/>
                    <a:pt x="451" y="492"/>
                    <a:pt x="451" y="492"/>
                  </a:cubicBezTo>
                  <a:cubicBezTo>
                    <a:pt x="458" y="480"/>
                    <a:pt x="466" y="471"/>
                    <a:pt x="463" y="465"/>
                  </a:cubicBezTo>
                  <a:cubicBezTo>
                    <a:pt x="458" y="457"/>
                    <a:pt x="455" y="456"/>
                    <a:pt x="451" y="449"/>
                  </a:cubicBezTo>
                  <a:lnTo>
                    <a:pt x="451" y="240"/>
                  </a:lnTo>
                  <a:close/>
                  <a:moveTo>
                    <a:pt x="330" y="10"/>
                  </a:moveTo>
                  <a:cubicBezTo>
                    <a:pt x="337" y="16"/>
                    <a:pt x="345" y="27"/>
                    <a:pt x="352" y="23"/>
                  </a:cubicBezTo>
                  <a:cubicBezTo>
                    <a:pt x="358" y="20"/>
                    <a:pt x="357" y="38"/>
                    <a:pt x="364" y="38"/>
                  </a:cubicBezTo>
                  <a:cubicBezTo>
                    <a:pt x="372" y="38"/>
                    <a:pt x="380" y="64"/>
                    <a:pt x="379" y="78"/>
                  </a:cubicBezTo>
                  <a:cubicBezTo>
                    <a:pt x="378" y="92"/>
                    <a:pt x="375" y="106"/>
                    <a:pt x="374" y="112"/>
                  </a:cubicBezTo>
                  <a:cubicBezTo>
                    <a:pt x="373" y="118"/>
                    <a:pt x="370" y="141"/>
                    <a:pt x="365" y="141"/>
                  </a:cubicBezTo>
                  <a:cubicBezTo>
                    <a:pt x="360" y="141"/>
                    <a:pt x="358" y="142"/>
                    <a:pt x="358" y="142"/>
                  </a:cubicBezTo>
                  <a:cubicBezTo>
                    <a:pt x="358" y="142"/>
                    <a:pt x="353" y="160"/>
                    <a:pt x="353" y="174"/>
                  </a:cubicBezTo>
                  <a:cubicBezTo>
                    <a:pt x="353" y="188"/>
                    <a:pt x="355" y="188"/>
                    <a:pt x="355" y="188"/>
                  </a:cubicBezTo>
                  <a:cubicBezTo>
                    <a:pt x="363" y="202"/>
                    <a:pt x="363" y="202"/>
                    <a:pt x="363" y="202"/>
                  </a:cubicBezTo>
                  <a:cubicBezTo>
                    <a:pt x="363" y="202"/>
                    <a:pt x="406" y="224"/>
                    <a:pt x="425" y="230"/>
                  </a:cubicBezTo>
                  <a:cubicBezTo>
                    <a:pt x="434" y="232"/>
                    <a:pt x="443" y="235"/>
                    <a:pt x="451" y="240"/>
                  </a:cubicBezTo>
                  <a:cubicBezTo>
                    <a:pt x="451" y="449"/>
                    <a:pt x="451" y="449"/>
                    <a:pt x="451" y="449"/>
                  </a:cubicBezTo>
                  <a:cubicBezTo>
                    <a:pt x="448" y="445"/>
                    <a:pt x="446" y="439"/>
                    <a:pt x="443" y="426"/>
                  </a:cubicBezTo>
                  <a:cubicBezTo>
                    <a:pt x="443" y="453"/>
                    <a:pt x="434" y="493"/>
                    <a:pt x="441" y="520"/>
                  </a:cubicBezTo>
                  <a:cubicBezTo>
                    <a:pt x="440" y="510"/>
                    <a:pt x="445" y="500"/>
                    <a:pt x="451" y="492"/>
                  </a:cubicBezTo>
                  <a:cubicBezTo>
                    <a:pt x="451" y="622"/>
                    <a:pt x="451" y="622"/>
                    <a:pt x="451" y="622"/>
                  </a:cubicBezTo>
                  <a:cubicBezTo>
                    <a:pt x="444" y="622"/>
                    <a:pt x="439" y="623"/>
                    <a:pt x="439" y="623"/>
                  </a:cubicBezTo>
                  <a:cubicBezTo>
                    <a:pt x="439" y="623"/>
                    <a:pt x="435" y="638"/>
                    <a:pt x="429" y="642"/>
                  </a:cubicBezTo>
                  <a:cubicBezTo>
                    <a:pt x="423" y="647"/>
                    <a:pt x="415" y="662"/>
                    <a:pt x="413" y="657"/>
                  </a:cubicBezTo>
                  <a:cubicBezTo>
                    <a:pt x="411" y="651"/>
                    <a:pt x="406" y="696"/>
                    <a:pt x="400" y="721"/>
                  </a:cubicBezTo>
                  <a:cubicBezTo>
                    <a:pt x="395" y="745"/>
                    <a:pt x="369" y="914"/>
                    <a:pt x="369" y="939"/>
                  </a:cubicBezTo>
                  <a:cubicBezTo>
                    <a:pt x="369" y="963"/>
                    <a:pt x="359" y="988"/>
                    <a:pt x="360" y="1005"/>
                  </a:cubicBezTo>
                  <a:cubicBezTo>
                    <a:pt x="361" y="1022"/>
                    <a:pt x="357" y="1068"/>
                    <a:pt x="356" y="1093"/>
                  </a:cubicBezTo>
                  <a:cubicBezTo>
                    <a:pt x="355" y="1118"/>
                    <a:pt x="332" y="1144"/>
                    <a:pt x="332" y="1162"/>
                  </a:cubicBezTo>
                  <a:cubicBezTo>
                    <a:pt x="332" y="1181"/>
                    <a:pt x="338" y="1189"/>
                    <a:pt x="335" y="1200"/>
                  </a:cubicBezTo>
                  <a:cubicBezTo>
                    <a:pt x="332" y="1210"/>
                    <a:pt x="333" y="1218"/>
                    <a:pt x="345" y="1231"/>
                  </a:cubicBezTo>
                  <a:cubicBezTo>
                    <a:pt x="356" y="1243"/>
                    <a:pt x="361" y="1255"/>
                    <a:pt x="360" y="1264"/>
                  </a:cubicBezTo>
                  <a:cubicBezTo>
                    <a:pt x="359" y="1274"/>
                    <a:pt x="356" y="1278"/>
                    <a:pt x="333" y="1279"/>
                  </a:cubicBezTo>
                  <a:cubicBezTo>
                    <a:pt x="310" y="1280"/>
                    <a:pt x="288" y="1273"/>
                    <a:pt x="288" y="1267"/>
                  </a:cubicBezTo>
                  <a:cubicBezTo>
                    <a:pt x="288" y="1262"/>
                    <a:pt x="280" y="1260"/>
                    <a:pt x="273" y="1260"/>
                  </a:cubicBezTo>
                  <a:cubicBezTo>
                    <a:pt x="266" y="1260"/>
                    <a:pt x="267" y="1253"/>
                    <a:pt x="270" y="1239"/>
                  </a:cubicBezTo>
                  <a:cubicBezTo>
                    <a:pt x="273" y="1226"/>
                    <a:pt x="283" y="1208"/>
                    <a:pt x="277" y="1209"/>
                  </a:cubicBezTo>
                  <a:cubicBezTo>
                    <a:pt x="271" y="1211"/>
                    <a:pt x="266" y="1208"/>
                    <a:pt x="266" y="1188"/>
                  </a:cubicBezTo>
                  <a:cubicBezTo>
                    <a:pt x="266" y="1169"/>
                    <a:pt x="264" y="1163"/>
                    <a:pt x="272" y="1152"/>
                  </a:cubicBezTo>
                  <a:cubicBezTo>
                    <a:pt x="281" y="1140"/>
                    <a:pt x="279" y="1119"/>
                    <a:pt x="277" y="1102"/>
                  </a:cubicBezTo>
                  <a:cubicBezTo>
                    <a:pt x="275" y="1084"/>
                    <a:pt x="269" y="1072"/>
                    <a:pt x="274" y="1050"/>
                  </a:cubicBezTo>
                  <a:cubicBezTo>
                    <a:pt x="279" y="1029"/>
                    <a:pt x="280" y="1003"/>
                    <a:pt x="277" y="993"/>
                  </a:cubicBezTo>
                  <a:cubicBezTo>
                    <a:pt x="274" y="982"/>
                    <a:pt x="276" y="969"/>
                    <a:pt x="284" y="961"/>
                  </a:cubicBezTo>
                  <a:cubicBezTo>
                    <a:pt x="292" y="952"/>
                    <a:pt x="280" y="937"/>
                    <a:pt x="280" y="927"/>
                  </a:cubicBezTo>
                  <a:cubicBezTo>
                    <a:pt x="280" y="917"/>
                    <a:pt x="283" y="877"/>
                    <a:pt x="278" y="836"/>
                  </a:cubicBezTo>
                  <a:cubicBezTo>
                    <a:pt x="273" y="796"/>
                    <a:pt x="272" y="765"/>
                    <a:pt x="271" y="754"/>
                  </a:cubicBezTo>
                  <a:cubicBezTo>
                    <a:pt x="270" y="744"/>
                    <a:pt x="265" y="749"/>
                    <a:pt x="250" y="789"/>
                  </a:cubicBezTo>
                  <a:cubicBezTo>
                    <a:pt x="236" y="830"/>
                    <a:pt x="199" y="956"/>
                    <a:pt x="192" y="984"/>
                  </a:cubicBezTo>
                  <a:cubicBezTo>
                    <a:pt x="186" y="1008"/>
                    <a:pt x="166" y="1096"/>
                    <a:pt x="158" y="1136"/>
                  </a:cubicBezTo>
                  <a:cubicBezTo>
                    <a:pt x="158" y="509"/>
                    <a:pt x="158" y="509"/>
                    <a:pt x="158" y="509"/>
                  </a:cubicBezTo>
                  <a:cubicBezTo>
                    <a:pt x="160" y="506"/>
                    <a:pt x="158" y="485"/>
                    <a:pt x="163" y="469"/>
                  </a:cubicBezTo>
                  <a:cubicBezTo>
                    <a:pt x="169" y="451"/>
                    <a:pt x="171" y="426"/>
                    <a:pt x="172" y="396"/>
                  </a:cubicBezTo>
                  <a:cubicBezTo>
                    <a:pt x="172" y="396"/>
                    <a:pt x="165" y="421"/>
                    <a:pt x="158" y="437"/>
                  </a:cubicBezTo>
                  <a:cubicBezTo>
                    <a:pt x="158" y="224"/>
                    <a:pt x="158" y="224"/>
                    <a:pt x="158" y="224"/>
                  </a:cubicBezTo>
                  <a:cubicBezTo>
                    <a:pt x="164" y="221"/>
                    <a:pt x="175" y="219"/>
                    <a:pt x="190" y="217"/>
                  </a:cubicBezTo>
                  <a:cubicBezTo>
                    <a:pt x="226" y="212"/>
                    <a:pt x="252" y="202"/>
                    <a:pt x="261" y="195"/>
                  </a:cubicBezTo>
                  <a:cubicBezTo>
                    <a:pt x="266" y="191"/>
                    <a:pt x="269" y="188"/>
                    <a:pt x="272" y="185"/>
                  </a:cubicBezTo>
                  <a:cubicBezTo>
                    <a:pt x="274" y="182"/>
                    <a:pt x="279" y="177"/>
                    <a:pt x="275" y="177"/>
                  </a:cubicBezTo>
                  <a:cubicBezTo>
                    <a:pt x="266" y="176"/>
                    <a:pt x="264" y="142"/>
                    <a:pt x="260" y="132"/>
                  </a:cubicBezTo>
                  <a:cubicBezTo>
                    <a:pt x="255" y="122"/>
                    <a:pt x="257" y="115"/>
                    <a:pt x="260" y="106"/>
                  </a:cubicBezTo>
                  <a:cubicBezTo>
                    <a:pt x="263" y="97"/>
                    <a:pt x="257" y="83"/>
                    <a:pt x="265" y="69"/>
                  </a:cubicBezTo>
                  <a:cubicBezTo>
                    <a:pt x="272" y="55"/>
                    <a:pt x="262" y="37"/>
                    <a:pt x="272" y="35"/>
                  </a:cubicBezTo>
                  <a:cubicBezTo>
                    <a:pt x="283" y="33"/>
                    <a:pt x="279" y="21"/>
                    <a:pt x="290" y="21"/>
                  </a:cubicBezTo>
                  <a:cubicBezTo>
                    <a:pt x="300" y="21"/>
                    <a:pt x="301" y="6"/>
                    <a:pt x="312" y="11"/>
                  </a:cubicBezTo>
                  <a:cubicBezTo>
                    <a:pt x="322" y="16"/>
                    <a:pt x="322" y="0"/>
                    <a:pt x="330" y="10"/>
                  </a:cubicBezTo>
                  <a:close/>
                  <a:moveTo>
                    <a:pt x="158" y="1136"/>
                  </a:moveTo>
                  <a:cubicBezTo>
                    <a:pt x="156" y="1142"/>
                    <a:pt x="155" y="1147"/>
                    <a:pt x="155" y="1151"/>
                  </a:cubicBezTo>
                  <a:cubicBezTo>
                    <a:pt x="150" y="1175"/>
                    <a:pt x="144" y="1223"/>
                    <a:pt x="137" y="1223"/>
                  </a:cubicBezTo>
                  <a:cubicBezTo>
                    <a:pt x="131" y="1223"/>
                    <a:pt x="132" y="1228"/>
                    <a:pt x="131" y="1241"/>
                  </a:cubicBezTo>
                  <a:cubicBezTo>
                    <a:pt x="131" y="1255"/>
                    <a:pt x="117" y="1257"/>
                    <a:pt x="109" y="1260"/>
                  </a:cubicBezTo>
                  <a:cubicBezTo>
                    <a:pt x="102" y="1263"/>
                    <a:pt x="100" y="1255"/>
                    <a:pt x="100" y="1255"/>
                  </a:cubicBezTo>
                  <a:cubicBezTo>
                    <a:pt x="100" y="1255"/>
                    <a:pt x="87" y="1281"/>
                    <a:pt x="65" y="1284"/>
                  </a:cubicBezTo>
                  <a:cubicBezTo>
                    <a:pt x="43" y="1287"/>
                    <a:pt x="0" y="1295"/>
                    <a:pt x="0" y="1285"/>
                  </a:cubicBezTo>
                  <a:cubicBezTo>
                    <a:pt x="0" y="1274"/>
                    <a:pt x="5" y="1264"/>
                    <a:pt x="20" y="1256"/>
                  </a:cubicBezTo>
                  <a:cubicBezTo>
                    <a:pt x="34" y="1247"/>
                    <a:pt x="45" y="1224"/>
                    <a:pt x="51" y="1218"/>
                  </a:cubicBezTo>
                  <a:cubicBezTo>
                    <a:pt x="56" y="1212"/>
                    <a:pt x="49" y="1214"/>
                    <a:pt x="53" y="1203"/>
                  </a:cubicBezTo>
                  <a:cubicBezTo>
                    <a:pt x="58" y="1191"/>
                    <a:pt x="73" y="1123"/>
                    <a:pt x="76" y="1101"/>
                  </a:cubicBezTo>
                  <a:cubicBezTo>
                    <a:pt x="78" y="1078"/>
                    <a:pt x="77" y="1002"/>
                    <a:pt x="87" y="967"/>
                  </a:cubicBezTo>
                  <a:cubicBezTo>
                    <a:pt x="98" y="931"/>
                    <a:pt x="131" y="816"/>
                    <a:pt x="135" y="784"/>
                  </a:cubicBezTo>
                  <a:cubicBezTo>
                    <a:pt x="140" y="753"/>
                    <a:pt x="147" y="721"/>
                    <a:pt x="147" y="703"/>
                  </a:cubicBezTo>
                  <a:cubicBezTo>
                    <a:pt x="147" y="686"/>
                    <a:pt x="149" y="674"/>
                    <a:pt x="154" y="662"/>
                  </a:cubicBezTo>
                  <a:cubicBezTo>
                    <a:pt x="158" y="649"/>
                    <a:pt x="153" y="632"/>
                    <a:pt x="153" y="632"/>
                  </a:cubicBezTo>
                  <a:cubicBezTo>
                    <a:pt x="153" y="632"/>
                    <a:pt x="140" y="642"/>
                    <a:pt x="132" y="648"/>
                  </a:cubicBezTo>
                  <a:cubicBezTo>
                    <a:pt x="125" y="655"/>
                    <a:pt x="125" y="645"/>
                    <a:pt x="129" y="629"/>
                  </a:cubicBezTo>
                  <a:cubicBezTo>
                    <a:pt x="132" y="614"/>
                    <a:pt x="130" y="605"/>
                    <a:pt x="126" y="610"/>
                  </a:cubicBezTo>
                  <a:cubicBezTo>
                    <a:pt x="122" y="615"/>
                    <a:pt x="119" y="585"/>
                    <a:pt x="109" y="566"/>
                  </a:cubicBezTo>
                  <a:cubicBezTo>
                    <a:pt x="100" y="548"/>
                    <a:pt x="78" y="511"/>
                    <a:pt x="83" y="489"/>
                  </a:cubicBezTo>
                  <a:cubicBezTo>
                    <a:pt x="88" y="468"/>
                    <a:pt x="90" y="431"/>
                    <a:pt x="96" y="412"/>
                  </a:cubicBezTo>
                  <a:cubicBezTo>
                    <a:pt x="102" y="394"/>
                    <a:pt x="107" y="361"/>
                    <a:pt x="114" y="341"/>
                  </a:cubicBezTo>
                  <a:cubicBezTo>
                    <a:pt x="121" y="321"/>
                    <a:pt x="120" y="311"/>
                    <a:pt x="129" y="291"/>
                  </a:cubicBezTo>
                  <a:cubicBezTo>
                    <a:pt x="137" y="271"/>
                    <a:pt x="147" y="247"/>
                    <a:pt x="147" y="238"/>
                  </a:cubicBezTo>
                  <a:cubicBezTo>
                    <a:pt x="147" y="232"/>
                    <a:pt x="149" y="228"/>
                    <a:pt x="158" y="224"/>
                  </a:cubicBezTo>
                  <a:cubicBezTo>
                    <a:pt x="158" y="437"/>
                    <a:pt x="158" y="437"/>
                    <a:pt x="158" y="437"/>
                  </a:cubicBezTo>
                  <a:cubicBezTo>
                    <a:pt x="155" y="443"/>
                    <a:pt x="152" y="448"/>
                    <a:pt x="150" y="449"/>
                  </a:cubicBezTo>
                  <a:cubicBezTo>
                    <a:pt x="142" y="451"/>
                    <a:pt x="141" y="461"/>
                    <a:pt x="150" y="466"/>
                  </a:cubicBezTo>
                  <a:cubicBezTo>
                    <a:pt x="158" y="471"/>
                    <a:pt x="153" y="504"/>
                    <a:pt x="157" y="509"/>
                  </a:cubicBezTo>
                  <a:cubicBezTo>
                    <a:pt x="157" y="509"/>
                    <a:pt x="157" y="509"/>
                    <a:pt x="158" y="509"/>
                  </a:cubicBezTo>
                  <a:lnTo>
                    <a:pt x="158" y="1136"/>
                  </a:lnTo>
                  <a:close/>
                </a:path>
              </a:pathLst>
            </a:custGeom>
            <a:solidFill>
              <a:srgbClr val="59595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196" name="Google Shape;196;p9"/>
            <p:cNvSpPr/>
            <p:nvPr/>
          </p:nvSpPr>
          <p:spPr>
            <a:xfrm>
              <a:off x="4701" y="1169"/>
              <a:ext cx="325" cy="633"/>
            </a:xfrm>
            <a:custGeom>
              <a:rect b="b" l="l" r="r" t="t"/>
              <a:pathLst>
                <a:path extrusionOk="0" h="373" w="191">
                  <a:moveTo>
                    <a:pt x="153" y="0"/>
                  </a:moveTo>
                  <a:cubicBezTo>
                    <a:pt x="154" y="3"/>
                    <a:pt x="155" y="3"/>
                    <a:pt x="155" y="3"/>
                  </a:cubicBezTo>
                  <a:cubicBezTo>
                    <a:pt x="162" y="15"/>
                    <a:pt x="162" y="15"/>
                    <a:pt x="162" y="15"/>
                  </a:cubicBezTo>
                  <a:cubicBezTo>
                    <a:pt x="162" y="16"/>
                    <a:pt x="162" y="16"/>
                    <a:pt x="162" y="17"/>
                  </a:cubicBezTo>
                  <a:cubicBezTo>
                    <a:pt x="159" y="37"/>
                    <a:pt x="156" y="104"/>
                    <a:pt x="156" y="149"/>
                  </a:cubicBezTo>
                  <a:cubicBezTo>
                    <a:pt x="156" y="194"/>
                    <a:pt x="150" y="218"/>
                    <a:pt x="157" y="255"/>
                  </a:cubicBezTo>
                  <a:cubicBezTo>
                    <a:pt x="164" y="291"/>
                    <a:pt x="165" y="312"/>
                    <a:pt x="175" y="334"/>
                  </a:cubicBezTo>
                  <a:cubicBezTo>
                    <a:pt x="185" y="356"/>
                    <a:pt x="191" y="372"/>
                    <a:pt x="191" y="372"/>
                  </a:cubicBezTo>
                  <a:cubicBezTo>
                    <a:pt x="191" y="372"/>
                    <a:pt x="159" y="368"/>
                    <a:pt x="126" y="368"/>
                  </a:cubicBezTo>
                  <a:cubicBezTo>
                    <a:pt x="93" y="368"/>
                    <a:pt x="33" y="373"/>
                    <a:pt x="20" y="369"/>
                  </a:cubicBezTo>
                  <a:cubicBezTo>
                    <a:pt x="8" y="366"/>
                    <a:pt x="0" y="361"/>
                    <a:pt x="0" y="361"/>
                  </a:cubicBezTo>
                  <a:cubicBezTo>
                    <a:pt x="0" y="361"/>
                    <a:pt x="14" y="328"/>
                    <a:pt x="24" y="291"/>
                  </a:cubicBezTo>
                  <a:cubicBezTo>
                    <a:pt x="34" y="255"/>
                    <a:pt x="44" y="205"/>
                    <a:pt x="44" y="155"/>
                  </a:cubicBezTo>
                  <a:cubicBezTo>
                    <a:pt x="44" y="105"/>
                    <a:pt x="42" y="57"/>
                    <a:pt x="52" y="32"/>
                  </a:cubicBezTo>
                  <a:cubicBezTo>
                    <a:pt x="56" y="23"/>
                    <a:pt x="58" y="16"/>
                    <a:pt x="60" y="11"/>
                  </a:cubicBezTo>
                  <a:cubicBezTo>
                    <a:pt x="60" y="11"/>
                    <a:pt x="58" y="12"/>
                    <a:pt x="61" y="10"/>
                  </a:cubicBezTo>
                  <a:cubicBezTo>
                    <a:pt x="63" y="8"/>
                    <a:pt x="69" y="3"/>
                    <a:pt x="72" y="0"/>
                  </a:cubicBezTo>
                  <a:cubicBezTo>
                    <a:pt x="77" y="6"/>
                    <a:pt x="80" y="10"/>
                    <a:pt x="91" y="23"/>
                  </a:cubicBezTo>
                  <a:cubicBezTo>
                    <a:pt x="102" y="36"/>
                    <a:pt x="103" y="45"/>
                    <a:pt x="121" y="33"/>
                  </a:cubicBezTo>
                  <a:cubicBezTo>
                    <a:pt x="135" y="24"/>
                    <a:pt x="144" y="11"/>
                    <a:pt x="153"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197" name="Google Shape;197;p9"/>
            <p:cNvSpPr/>
            <p:nvPr/>
          </p:nvSpPr>
          <p:spPr>
            <a:xfrm>
              <a:off x="4752" y="1242"/>
              <a:ext cx="157" cy="626"/>
            </a:xfrm>
            <a:custGeom>
              <a:rect b="b" l="l" r="r" t="t"/>
              <a:pathLst>
                <a:path extrusionOk="0" h="369" w="92">
                  <a:moveTo>
                    <a:pt x="77" y="0"/>
                  </a:moveTo>
                  <a:cubicBezTo>
                    <a:pt x="59" y="18"/>
                    <a:pt x="59" y="18"/>
                    <a:pt x="59" y="18"/>
                  </a:cubicBezTo>
                  <a:cubicBezTo>
                    <a:pt x="59" y="18"/>
                    <a:pt x="68" y="21"/>
                    <a:pt x="65" y="29"/>
                  </a:cubicBezTo>
                  <a:cubicBezTo>
                    <a:pt x="62" y="37"/>
                    <a:pt x="49" y="81"/>
                    <a:pt x="37" y="139"/>
                  </a:cubicBezTo>
                  <a:cubicBezTo>
                    <a:pt x="24" y="198"/>
                    <a:pt x="7" y="300"/>
                    <a:pt x="4" y="314"/>
                  </a:cubicBezTo>
                  <a:cubicBezTo>
                    <a:pt x="0" y="329"/>
                    <a:pt x="5" y="339"/>
                    <a:pt x="15" y="354"/>
                  </a:cubicBezTo>
                  <a:cubicBezTo>
                    <a:pt x="24" y="369"/>
                    <a:pt x="25" y="369"/>
                    <a:pt x="35" y="356"/>
                  </a:cubicBezTo>
                  <a:cubicBezTo>
                    <a:pt x="45" y="343"/>
                    <a:pt x="52" y="348"/>
                    <a:pt x="59" y="311"/>
                  </a:cubicBezTo>
                  <a:cubicBezTo>
                    <a:pt x="65" y="274"/>
                    <a:pt x="75" y="200"/>
                    <a:pt x="80" y="168"/>
                  </a:cubicBezTo>
                  <a:cubicBezTo>
                    <a:pt x="85" y="135"/>
                    <a:pt x="91" y="72"/>
                    <a:pt x="87" y="57"/>
                  </a:cubicBezTo>
                  <a:cubicBezTo>
                    <a:pt x="83" y="43"/>
                    <a:pt x="80" y="35"/>
                    <a:pt x="81" y="29"/>
                  </a:cubicBezTo>
                  <a:cubicBezTo>
                    <a:pt x="83" y="23"/>
                    <a:pt x="92" y="17"/>
                    <a:pt x="92" y="17"/>
                  </a:cubicBezTo>
                  <a:cubicBezTo>
                    <a:pt x="92" y="17"/>
                    <a:pt x="85" y="4"/>
                    <a:pt x="77" y="0"/>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198" name="Google Shape;198;p9"/>
          <p:cNvGrpSpPr/>
          <p:nvPr/>
        </p:nvGrpSpPr>
        <p:grpSpPr>
          <a:xfrm>
            <a:off x="6921725" y="2487743"/>
            <a:ext cx="3850674" cy="170598"/>
            <a:chOff x="1078173" y="3022977"/>
            <a:chExt cx="3848669" cy="170598"/>
          </a:xfrm>
        </p:grpSpPr>
        <p:sp>
          <p:nvSpPr>
            <p:cNvPr id="199" name="Google Shape;199;p9"/>
            <p:cNvSpPr/>
            <p:nvPr/>
          </p:nvSpPr>
          <p:spPr>
            <a:xfrm>
              <a:off x="1078173" y="3022977"/>
              <a:ext cx="3848669" cy="170598"/>
            </a:xfrm>
            <a:prstGeom prst="roundRect">
              <a:avLst>
                <a:gd fmla="val 50000" name="adj"/>
              </a:avLst>
            </a:prstGeom>
            <a:solidFill>
              <a:srgbClr val="F2F2F2"/>
            </a:solidFill>
            <a:ln cap="flat" cmpd="sng" w="2540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200" name="Google Shape;200;p9"/>
            <p:cNvSpPr/>
            <p:nvPr/>
          </p:nvSpPr>
          <p:spPr>
            <a:xfrm>
              <a:off x="1160060" y="3074157"/>
              <a:ext cx="2565780" cy="68239"/>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201" name="Google Shape;201;p9"/>
          <p:cNvGrpSpPr/>
          <p:nvPr/>
        </p:nvGrpSpPr>
        <p:grpSpPr>
          <a:xfrm>
            <a:off x="6921725" y="3047301"/>
            <a:ext cx="3850674" cy="170598"/>
            <a:chOff x="1078173" y="3022977"/>
            <a:chExt cx="3848669" cy="170598"/>
          </a:xfrm>
        </p:grpSpPr>
        <p:sp>
          <p:nvSpPr>
            <p:cNvPr id="202" name="Google Shape;202;p9"/>
            <p:cNvSpPr/>
            <p:nvPr/>
          </p:nvSpPr>
          <p:spPr>
            <a:xfrm>
              <a:off x="1078173" y="3022977"/>
              <a:ext cx="3848669" cy="170598"/>
            </a:xfrm>
            <a:prstGeom prst="roundRect">
              <a:avLst>
                <a:gd fmla="val 50000" name="adj"/>
              </a:avLst>
            </a:prstGeom>
            <a:solidFill>
              <a:srgbClr val="F2F2F2"/>
            </a:solidFill>
            <a:ln cap="flat" cmpd="sng" w="2540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203" name="Google Shape;203;p9"/>
            <p:cNvSpPr/>
            <p:nvPr/>
          </p:nvSpPr>
          <p:spPr>
            <a:xfrm>
              <a:off x="1160060" y="3074157"/>
              <a:ext cx="1463040" cy="68239"/>
            </a:xfrm>
            <a:prstGeom prst="roundRect">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204" name="Google Shape;204;p9"/>
          <p:cNvGrpSpPr/>
          <p:nvPr/>
        </p:nvGrpSpPr>
        <p:grpSpPr>
          <a:xfrm>
            <a:off x="6921725" y="3606859"/>
            <a:ext cx="3850674" cy="170598"/>
            <a:chOff x="1078173" y="3022977"/>
            <a:chExt cx="3848669" cy="170598"/>
          </a:xfrm>
        </p:grpSpPr>
        <p:sp>
          <p:nvSpPr>
            <p:cNvPr id="205" name="Google Shape;205;p9"/>
            <p:cNvSpPr/>
            <p:nvPr/>
          </p:nvSpPr>
          <p:spPr>
            <a:xfrm>
              <a:off x="1078173" y="3022977"/>
              <a:ext cx="3848669" cy="170598"/>
            </a:xfrm>
            <a:prstGeom prst="roundRect">
              <a:avLst>
                <a:gd fmla="val 50000" name="adj"/>
              </a:avLst>
            </a:prstGeom>
            <a:solidFill>
              <a:srgbClr val="F2F2F2"/>
            </a:solidFill>
            <a:ln cap="flat" cmpd="sng" w="25400">
              <a:solidFill>
                <a:schemeClr val="accent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206" name="Google Shape;206;p9"/>
            <p:cNvSpPr/>
            <p:nvPr/>
          </p:nvSpPr>
          <p:spPr>
            <a:xfrm>
              <a:off x="1160060" y="3074157"/>
              <a:ext cx="3291840" cy="68239"/>
            </a:xfrm>
            <a:prstGeom prst="roundRect">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207" name="Google Shape;207;p9"/>
          <p:cNvGrpSpPr/>
          <p:nvPr/>
        </p:nvGrpSpPr>
        <p:grpSpPr>
          <a:xfrm>
            <a:off x="6921725" y="4166417"/>
            <a:ext cx="3850674" cy="170598"/>
            <a:chOff x="1078173" y="3022977"/>
            <a:chExt cx="3848669" cy="170598"/>
          </a:xfrm>
        </p:grpSpPr>
        <p:sp>
          <p:nvSpPr>
            <p:cNvPr id="208" name="Google Shape;208;p9"/>
            <p:cNvSpPr/>
            <p:nvPr/>
          </p:nvSpPr>
          <p:spPr>
            <a:xfrm>
              <a:off x="1078173" y="3022977"/>
              <a:ext cx="3848669" cy="170598"/>
            </a:xfrm>
            <a:prstGeom prst="roundRect">
              <a:avLst>
                <a:gd fmla="val 50000" name="adj"/>
              </a:avLst>
            </a:prstGeom>
            <a:solidFill>
              <a:srgbClr val="F2F2F2"/>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209" name="Google Shape;209;p9"/>
            <p:cNvSpPr/>
            <p:nvPr/>
          </p:nvSpPr>
          <p:spPr>
            <a:xfrm>
              <a:off x="1160060" y="3074157"/>
              <a:ext cx="2103120" cy="68239"/>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sp>
        <p:nvSpPr>
          <p:cNvPr id="210" name="Google Shape;210;p9"/>
          <p:cNvSpPr/>
          <p:nvPr/>
        </p:nvSpPr>
        <p:spPr>
          <a:xfrm>
            <a:off x="5419077" y="3492103"/>
            <a:ext cx="1397264"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5"/>
                </a:solidFill>
                <a:latin typeface="Arial"/>
                <a:ea typeface="Arial"/>
                <a:cs typeface="Arial"/>
                <a:sym typeface="Arial"/>
              </a:rPr>
              <a:t>Section 03</a:t>
            </a:r>
            <a:endParaRPr b="0" i="0" sz="1400" u="none" cap="none" strike="noStrike">
              <a:solidFill>
                <a:srgbClr val="000000"/>
              </a:solidFill>
              <a:latin typeface="Arial"/>
              <a:ea typeface="Arial"/>
              <a:cs typeface="Arial"/>
              <a:sym typeface="Arial"/>
            </a:endParaRPr>
          </a:p>
        </p:txBody>
      </p:sp>
      <p:sp>
        <p:nvSpPr>
          <p:cNvPr id="211" name="Google Shape;211;p9"/>
          <p:cNvSpPr/>
          <p:nvPr/>
        </p:nvSpPr>
        <p:spPr>
          <a:xfrm>
            <a:off x="5419077" y="2932545"/>
            <a:ext cx="1397264"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3"/>
                </a:solidFill>
                <a:latin typeface="Arial"/>
                <a:ea typeface="Arial"/>
                <a:cs typeface="Arial"/>
                <a:sym typeface="Arial"/>
              </a:rPr>
              <a:t>Section 02</a:t>
            </a:r>
            <a:endParaRPr b="0" i="0" sz="1400" u="none" cap="none" strike="noStrike">
              <a:solidFill>
                <a:srgbClr val="000000"/>
              </a:solidFill>
              <a:latin typeface="Arial"/>
              <a:ea typeface="Arial"/>
              <a:cs typeface="Arial"/>
              <a:sym typeface="Arial"/>
            </a:endParaRPr>
          </a:p>
        </p:txBody>
      </p:sp>
      <p:sp>
        <p:nvSpPr>
          <p:cNvPr id="212" name="Google Shape;212;p9"/>
          <p:cNvSpPr/>
          <p:nvPr/>
        </p:nvSpPr>
        <p:spPr>
          <a:xfrm>
            <a:off x="5419076" y="2372987"/>
            <a:ext cx="1397264"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2"/>
                </a:solidFill>
                <a:latin typeface="Arial"/>
                <a:ea typeface="Arial"/>
                <a:cs typeface="Arial"/>
                <a:sym typeface="Arial"/>
              </a:rPr>
              <a:t>Section 01</a:t>
            </a:r>
            <a:endParaRPr b="0" i="0" sz="1400" u="none" cap="none" strike="noStrike">
              <a:solidFill>
                <a:srgbClr val="000000"/>
              </a:solidFill>
              <a:latin typeface="Arial"/>
              <a:ea typeface="Arial"/>
              <a:cs typeface="Arial"/>
              <a:sym typeface="Arial"/>
            </a:endParaRPr>
          </a:p>
        </p:txBody>
      </p:sp>
      <p:sp>
        <p:nvSpPr>
          <p:cNvPr id="213" name="Google Shape;213;p9"/>
          <p:cNvSpPr/>
          <p:nvPr/>
        </p:nvSpPr>
        <p:spPr>
          <a:xfrm>
            <a:off x="5419076" y="4051661"/>
            <a:ext cx="1397264"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1"/>
                </a:solidFill>
                <a:latin typeface="Arial"/>
                <a:ea typeface="Arial"/>
                <a:cs typeface="Arial"/>
                <a:sym typeface="Arial"/>
              </a:rPr>
              <a:t>Section 04</a:t>
            </a:r>
            <a:endParaRPr b="0" i="0" sz="1400" u="none" cap="none" strike="noStrike">
              <a:solidFill>
                <a:srgbClr val="000000"/>
              </a:solidFill>
              <a:latin typeface="Arial"/>
              <a:ea typeface="Arial"/>
              <a:cs typeface="Arial"/>
              <a:sym typeface="Arial"/>
            </a:endParaRPr>
          </a:p>
        </p:txBody>
      </p:sp>
      <p:grpSp>
        <p:nvGrpSpPr>
          <p:cNvPr id="214" name="Google Shape;214;p9"/>
          <p:cNvGrpSpPr/>
          <p:nvPr/>
        </p:nvGrpSpPr>
        <p:grpSpPr>
          <a:xfrm>
            <a:off x="3276762" y="1598381"/>
            <a:ext cx="1373774" cy="4295854"/>
            <a:chOff x="2681" y="545"/>
            <a:chExt cx="816" cy="2553"/>
          </a:xfrm>
        </p:grpSpPr>
        <p:sp>
          <p:nvSpPr>
            <p:cNvPr id="215" name="Google Shape;215;p9"/>
            <p:cNvSpPr/>
            <p:nvPr/>
          </p:nvSpPr>
          <p:spPr>
            <a:xfrm>
              <a:off x="2681" y="545"/>
              <a:ext cx="816" cy="2553"/>
            </a:xfrm>
            <a:custGeom>
              <a:rect b="b" l="l" r="r" t="t"/>
              <a:pathLst>
                <a:path extrusionOk="0" h="1078" w="342">
                  <a:moveTo>
                    <a:pt x="206" y="13"/>
                  </a:moveTo>
                  <a:cubicBezTo>
                    <a:pt x="214" y="14"/>
                    <a:pt x="223" y="19"/>
                    <a:pt x="230" y="37"/>
                  </a:cubicBezTo>
                  <a:cubicBezTo>
                    <a:pt x="236" y="55"/>
                    <a:pt x="237" y="68"/>
                    <a:pt x="231" y="81"/>
                  </a:cubicBezTo>
                  <a:cubicBezTo>
                    <a:pt x="225" y="94"/>
                    <a:pt x="225" y="104"/>
                    <a:pt x="223" y="116"/>
                  </a:cubicBezTo>
                  <a:cubicBezTo>
                    <a:pt x="220" y="128"/>
                    <a:pt x="212" y="147"/>
                    <a:pt x="206" y="149"/>
                  </a:cubicBezTo>
                  <a:cubicBezTo>
                    <a:pt x="201" y="150"/>
                    <a:pt x="203" y="154"/>
                    <a:pt x="203" y="159"/>
                  </a:cubicBezTo>
                  <a:cubicBezTo>
                    <a:pt x="203" y="165"/>
                    <a:pt x="206" y="172"/>
                    <a:pt x="206" y="172"/>
                  </a:cubicBezTo>
                  <a:cubicBezTo>
                    <a:pt x="206" y="172"/>
                    <a:pt x="222" y="181"/>
                    <a:pt x="238" y="185"/>
                  </a:cubicBezTo>
                  <a:cubicBezTo>
                    <a:pt x="253" y="189"/>
                    <a:pt x="277" y="206"/>
                    <a:pt x="279" y="228"/>
                  </a:cubicBezTo>
                  <a:cubicBezTo>
                    <a:pt x="281" y="250"/>
                    <a:pt x="291" y="260"/>
                    <a:pt x="304" y="271"/>
                  </a:cubicBezTo>
                  <a:cubicBezTo>
                    <a:pt x="317" y="283"/>
                    <a:pt x="331" y="283"/>
                    <a:pt x="335" y="303"/>
                  </a:cubicBezTo>
                  <a:cubicBezTo>
                    <a:pt x="339" y="324"/>
                    <a:pt x="342" y="352"/>
                    <a:pt x="329" y="358"/>
                  </a:cubicBezTo>
                  <a:cubicBezTo>
                    <a:pt x="316" y="364"/>
                    <a:pt x="284" y="361"/>
                    <a:pt x="284" y="361"/>
                  </a:cubicBezTo>
                  <a:cubicBezTo>
                    <a:pt x="284" y="361"/>
                    <a:pt x="283" y="372"/>
                    <a:pt x="278" y="377"/>
                  </a:cubicBezTo>
                  <a:cubicBezTo>
                    <a:pt x="273" y="382"/>
                    <a:pt x="265" y="386"/>
                    <a:pt x="265" y="386"/>
                  </a:cubicBezTo>
                  <a:cubicBezTo>
                    <a:pt x="265" y="386"/>
                    <a:pt x="275" y="424"/>
                    <a:pt x="278" y="450"/>
                  </a:cubicBezTo>
                  <a:cubicBezTo>
                    <a:pt x="280" y="476"/>
                    <a:pt x="284" y="530"/>
                    <a:pt x="286" y="543"/>
                  </a:cubicBezTo>
                  <a:cubicBezTo>
                    <a:pt x="289" y="556"/>
                    <a:pt x="291" y="567"/>
                    <a:pt x="286" y="572"/>
                  </a:cubicBezTo>
                  <a:cubicBezTo>
                    <a:pt x="280" y="576"/>
                    <a:pt x="277" y="577"/>
                    <a:pt x="277" y="577"/>
                  </a:cubicBezTo>
                  <a:cubicBezTo>
                    <a:pt x="277" y="577"/>
                    <a:pt x="275" y="635"/>
                    <a:pt x="269" y="671"/>
                  </a:cubicBezTo>
                  <a:cubicBezTo>
                    <a:pt x="264" y="707"/>
                    <a:pt x="255" y="747"/>
                    <a:pt x="248" y="789"/>
                  </a:cubicBezTo>
                  <a:cubicBezTo>
                    <a:pt x="241" y="831"/>
                    <a:pt x="235" y="900"/>
                    <a:pt x="233" y="921"/>
                  </a:cubicBezTo>
                  <a:cubicBezTo>
                    <a:pt x="230" y="942"/>
                    <a:pt x="229" y="943"/>
                    <a:pt x="233" y="952"/>
                  </a:cubicBezTo>
                  <a:cubicBezTo>
                    <a:pt x="236" y="961"/>
                    <a:pt x="261" y="979"/>
                    <a:pt x="256" y="982"/>
                  </a:cubicBezTo>
                  <a:cubicBezTo>
                    <a:pt x="252" y="985"/>
                    <a:pt x="252" y="985"/>
                    <a:pt x="252" y="985"/>
                  </a:cubicBezTo>
                  <a:cubicBezTo>
                    <a:pt x="252" y="985"/>
                    <a:pt x="269" y="1008"/>
                    <a:pt x="284" y="1008"/>
                  </a:cubicBezTo>
                  <a:cubicBezTo>
                    <a:pt x="299" y="1008"/>
                    <a:pt x="317" y="1013"/>
                    <a:pt x="317" y="1024"/>
                  </a:cubicBezTo>
                  <a:cubicBezTo>
                    <a:pt x="317" y="1035"/>
                    <a:pt x="272" y="1028"/>
                    <a:pt x="257" y="1028"/>
                  </a:cubicBezTo>
                  <a:cubicBezTo>
                    <a:pt x="242" y="1028"/>
                    <a:pt x="226" y="1021"/>
                    <a:pt x="219" y="1017"/>
                  </a:cubicBezTo>
                  <a:cubicBezTo>
                    <a:pt x="211" y="1014"/>
                    <a:pt x="212" y="1021"/>
                    <a:pt x="212" y="1021"/>
                  </a:cubicBezTo>
                  <a:cubicBezTo>
                    <a:pt x="212" y="1021"/>
                    <a:pt x="192" y="1021"/>
                    <a:pt x="178" y="1020"/>
                  </a:cubicBezTo>
                  <a:cubicBezTo>
                    <a:pt x="164" y="1018"/>
                    <a:pt x="158" y="1018"/>
                    <a:pt x="158" y="1010"/>
                  </a:cubicBezTo>
                  <a:cubicBezTo>
                    <a:pt x="158" y="1002"/>
                    <a:pt x="158" y="999"/>
                    <a:pt x="158" y="999"/>
                  </a:cubicBezTo>
                  <a:cubicBezTo>
                    <a:pt x="158" y="999"/>
                    <a:pt x="158" y="977"/>
                    <a:pt x="162" y="952"/>
                  </a:cubicBezTo>
                  <a:cubicBezTo>
                    <a:pt x="165" y="928"/>
                    <a:pt x="163" y="833"/>
                    <a:pt x="162" y="804"/>
                  </a:cubicBezTo>
                  <a:cubicBezTo>
                    <a:pt x="160" y="775"/>
                    <a:pt x="157" y="746"/>
                    <a:pt x="157" y="746"/>
                  </a:cubicBezTo>
                  <a:cubicBezTo>
                    <a:pt x="157" y="746"/>
                    <a:pt x="128" y="846"/>
                    <a:pt x="113" y="901"/>
                  </a:cubicBezTo>
                  <a:cubicBezTo>
                    <a:pt x="97" y="957"/>
                    <a:pt x="78" y="1016"/>
                    <a:pt x="74" y="1019"/>
                  </a:cubicBezTo>
                  <a:cubicBezTo>
                    <a:pt x="70" y="1021"/>
                    <a:pt x="71" y="1025"/>
                    <a:pt x="71" y="1025"/>
                  </a:cubicBezTo>
                  <a:cubicBezTo>
                    <a:pt x="71" y="1025"/>
                    <a:pt x="87" y="1044"/>
                    <a:pt x="88" y="1057"/>
                  </a:cubicBezTo>
                  <a:cubicBezTo>
                    <a:pt x="89" y="1070"/>
                    <a:pt x="92" y="1075"/>
                    <a:pt x="79" y="1077"/>
                  </a:cubicBezTo>
                  <a:cubicBezTo>
                    <a:pt x="66" y="1078"/>
                    <a:pt x="35" y="1070"/>
                    <a:pt x="24" y="1063"/>
                  </a:cubicBezTo>
                  <a:cubicBezTo>
                    <a:pt x="14" y="1055"/>
                    <a:pt x="13" y="1047"/>
                    <a:pt x="8" y="1043"/>
                  </a:cubicBezTo>
                  <a:cubicBezTo>
                    <a:pt x="2" y="1040"/>
                    <a:pt x="0" y="1034"/>
                    <a:pt x="2" y="1025"/>
                  </a:cubicBezTo>
                  <a:cubicBezTo>
                    <a:pt x="5" y="1016"/>
                    <a:pt x="5" y="1014"/>
                    <a:pt x="5" y="1014"/>
                  </a:cubicBezTo>
                  <a:cubicBezTo>
                    <a:pt x="5" y="1014"/>
                    <a:pt x="1" y="1011"/>
                    <a:pt x="6" y="980"/>
                  </a:cubicBezTo>
                  <a:cubicBezTo>
                    <a:pt x="11" y="950"/>
                    <a:pt x="35" y="786"/>
                    <a:pt x="50" y="712"/>
                  </a:cubicBezTo>
                  <a:cubicBezTo>
                    <a:pt x="66" y="639"/>
                    <a:pt x="71" y="577"/>
                    <a:pt x="71" y="568"/>
                  </a:cubicBezTo>
                  <a:cubicBezTo>
                    <a:pt x="71" y="558"/>
                    <a:pt x="68" y="559"/>
                    <a:pt x="62" y="556"/>
                  </a:cubicBezTo>
                  <a:cubicBezTo>
                    <a:pt x="56" y="552"/>
                    <a:pt x="68" y="513"/>
                    <a:pt x="70" y="492"/>
                  </a:cubicBezTo>
                  <a:cubicBezTo>
                    <a:pt x="71" y="471"/>
                    <a:pt x="73" y="456"/>
                    <a:pt x="73" y="442"/>
                  </a:cubicBezTo>
                  <a:cubicBezTo>
                    <a:pt x="72" y="428"/>
                    <a:pt x="78" y="419"/>
                    <a:pt x="80" y="408"/>
                  </a:cubicBezTo>
                  <a:cubicBezTo>
                    <a:pt x="81" y="397"/>
                    <a:pt x="85" y="368"/>
                    <a:pt x="77" y="344"/>
                  </a:cubicBezTo>
                  <a:cubicBezTo>
                    <a:pt x="68" y="319"/>
                    <a:pt x="60" y="289"/>
                    <a:pt x="56" y="284"/>
                  </a:cubicBezTo>
                  <a:cubicBezTo>
                    <a:pt x="52" y="279"/>
                    <a:pt x="56" y="261"/>
                    <a:pt x="58" y="238"/>
                  </a:cubicBezTo>
                  <a:cubicBezTo>
                    <a:pt x="60" y="214"/>
                    <a:pt x="66" y="190"/>
                    <a:pt x="89" y="178"/>
                  </a:cubicBezTo>
                  <a:cubicBezTo>
                    <a:pt x="112" y="165"/>
                    <a:pt x="122" y="162"/>
                    <a:pt x="128" y="152"/>
                  </a:cubicBezTo>
                  <a:cubicBezTo>
                    <a:pt x="135" y="141"/>
                    <a:pt x="131" y="140"/>
                    <a:pt x="134" y="138"/>
                  </a:cubicBezTo>
                  <a:cubicBezTo>
                    <a:pt x="137" y="136"/>
                    <a:pt x="138" y="135"/>
                    <a:pt x="138" y="135"/>
                  </a:cubicBezTo>
                  <a:cubicBezTo>
                    <a:pt x="138" y="135"/>
                    <a:pt x="138" y="126"/>
                    <a:pt x="137" y="122"/>
                  </a:cubicBezTo>
                  <a:cubicBezTo>
                    <a:pt x="136" y="118"/>
                    <a:pt x="132" y="118"/>
                    <a:pt x="131" y="113"/>
                  </a:cubicBezTo>
                  <a:cubicBezTo>
                    <a:pt x="129" y="109"/>
                    <a:pt x="125" y="96"/>
                    <a:pt x="126" y="88"/>
                  </a:cubicBezTo>
                  <a:cubicBezTo>
                    <a:pt x="127" y="80"/>
                    <a:pt x="129" y="79"/>
                    <a:pt x="129" y="79"/>
                  </a:cubicBezTo>
                  <a:cubicBezTo>
                    <a:pt x="129" y="79"/>
                    <a:pt x="125" y="35"/>
                    <a:pt x="142" y="22"/>
                  </a:cubicBezTo>
                  <a:cubicBezTo>
                    <a:pt x="159" y="10"/>
                    <a:pt x="189" y="0"/>
                    <a:pt x="206" y="13"/>
                  </a:cubicBezTo>
                  <a:close/>
                </a:path>
              </a:pathLst>
            </a:custGeom>
            <a:solidFill>
              <a:schemeClr val="dk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16" name="Google Shape;216;p9"/>
            <p:cNvSpPr/>
            <p:nvPr/>
          </p:nvSpPr>
          <p:spPr>
            <a:xfrm>
              <a:off x="2998" y="867"/>
              <a:ext cx="184" cy="156"/>
            </a:xfrm>
            <a:custGeom>
              <a:rect b="b" l="l" r="r" t="t"/>
              <a:pathLst>
                <a:path extrusionOk="0" h="66" w="77">
                  <a:moveTo>
                    <a:pt x="70" y="26"/>
                  </a:moveTo>
                  <a:cubicBezTo>
                    <a:pt x="71" y="31"/>
                    <a:pt x="73" y="36"/>
                    <a:pt x="73" y="36"/>
                  </a:cubicBezTo>
                  <a:cubicBezTo>
                    <a:pt x="73" y="36"/>
                    <a:pt x="74" y="37"/>
                    <a:pt x="74" y="37"/>
                  </a:cubicBezTo>
                  <a:cubicBezTo>
                    <a:pt x="74" y="43"/>
                    <a:pt x="76" y="56"/>
                    <a:pt x="77" y="66"/>
                  </a:cubicBezTo>
                  <a:cubicBezTo>
                    <a:pt x="76" y="66"/>
                    <a:pt x="75" y="65"/>
                    <a:pt x="74" y="63"/>
                  </a:cubicBezTo>
                  <a:cubicBezTo>
                    <a:pt x="69" y="52"/>
                    <a:pt x="67" y="46"/>
                    <a:pt x="63" y="48"/>
                  </a:cubicBezTo>
                  <a:cubicBezTo>
                    <a:pt x="61" y="50"/>
                    <a:pt x="58" y="57"/>
                    <a:pt x="56" y="63"/>
                  </a:cubicBezTo>
                  <a:cubicBezTo>
                    <a:pt x="43" y="48"/>
                    <a:pt x="12" y="14"/>
                    <a:pt x="0" y="4"/>
                  </a:cubicBezTo>
                  <a:cubicBezTo>
                    <a:pt x="0" y="3"/>
                    <a:pt x="0" y="3"/>
                    <a:pt x="1" y="2"/>
                  </a:cubicBezTo>
                  <a:cubicBezTo>
                    <a:pt x="3" y="1"/>
                    <a:pt x="4" y="0"/>
                    <a:pt x="5" y="0"/>
                  </a:cubicBezTo>
                  <a:cubicBezTo>
                    <a:pt x="8" y="6"/>
                    <a:pt x="17" y="19"/>
                    <a:pt x="27" y="25"/>
                  </a:cubicBezTo>
                  <a:cubicBezTo>
                    <a:pt x="38" y="31"/>
                    <a:pt x="63" y="45"/>
                    <a:pt x="63" y="45"/>
                  </a:cubicBezTo>
                  <a:cubicBezTo>
                    <a:pt x="63" y="45"/>
                    <a:pt x="68" y="33"/>
                    <a:pt x="70" y="26"/>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17" name="Google Shape;217;p9"/>
            <p:cNvSpPr/>
            <p:nvPr/>
          </p:nvSpPr>
          <p:spPr>
            <a:xfrm>
              <a:off x="3210" y="1225"/>
              <a:ext cx="93" cy="130"/>
            </a:xfrm>
            <a:custGeom>
              <a:rect b="b" l="l" r="r" t="t"/>
              <a:pathLst>
                <a:path extrusionOk="0" h="55" w="39">
                  <a:moveTo>
                    <a:pt x="7" y="43"/>
                  </a:moveTo>
                  <a:cubicBezTo>
                    <a:pt x="7" y="43"/>
                    <a:pt x="21" y="38"/>
                    <a:pt x="21" y="27"/>
                  </a:cubicBezTo>
                  <a:cubicBezTo>
                    <a:pt x="21" y="16"/>
                    <a:pt x="11" y="8"/>
                    <a:pt x="5" y="8"/>
                  </a:cubicBezTo>
                  <a:cubicBezTo>
                    <a:pt x="0" y="7"/>
                    <a:pt x="8" y="0"/>
                    <a:pt x="19" y="8"/>
                  </a:cubicBezTo>
                  <a:cubicBezTo>
                    <a:pt x="30" y="17"/>
                    <a:pt x="39" y="55"/>
                    <a:pt x="39" y="55"/>
                  </a:cubicBezTo>
                  <a:cubicBezTo>
                    <a:pt x="39" y="55"/>
                    <a:pt x="16" y="47"/>
                    <a:pt x="7" y="43"/>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18" name="Google Shape;218;p9"/>
            <p:cNvSpPr/>
            <p:nvPr/>
          </p:nvSpPr>
          <p:spPr>
            <a:xfrm>
              <a:off x="3296" y="1371"/>
              <a:ext cx="22" cy="100"/>
            </a:xfrm>
            <a:custGeom>
              <a:rect b="b" l="l" r="r" t="t"/>
              <a:pathLst>
                <a:path extrusionOk="0" h="42" w="9">
                  <a:moveTo>
                    <a:pt x="3" y="0"/>
                  </a:moveTo>
                  <a:cubicBezTo>
                    <a:pt x="9" y="35"/>
                    <a:pt x="9" y="35"/>
                    <a:pt x="9" y="35"/>
                  </a:cubicBezTo>
                  <a:cubicBezTo>
                    <a:pt x="0" y="42"/>
                    <a:pt x="0" y="42"/>
                    <a:pt x="0" y="42"/>
                  </a:cubicBezTo>
                  <a:cubicBezTo>
                    <a:pt x="0" y="42"/>
                    <a:pt x="2" y="12"/>
                    <a:pt x="3"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219" name="Google Shape;219;p9"/>
          <p:cNvGrpSpPr/>
          <p:nvPr/>
        </p:nvGrpSpPr>
        <p:grpSpPr>
          <a:xfrm>
            <a:off x="2520643" y="1979262"/>
            <a:ext cx="1022961" cy="4104801"/>
            <a:chOff x="4369" y="343"/>
            <a:chExt cx="610" cy="2449"/>
          </a:xfrm>
        </p:grpSpPr>
        <p:sp>
          <p:nvSpPr>
            <p:cNvPr id="220" name="Google Shape;220;p9"/>
            <p:cNvSpPr/>
            <p:nvPr/>
          </p:nvSpPr>
          <p:spPr>
            <a:xfrm>
              <a:off x="4369" y="343"/>
              <a:ext cx="610" cy="2449"/>
            </a:xfrm>
            <a:custGeom>
              <a:rect b="b" l="l" r="r" t="t"/>
              <a:pathLst>
                <a:path extrusionOk="0" h="1034" w="255">
                  <a:moveTo>
                    <a:pt x="122" y="0"/>
                  </a:moveTo>
                  <a:cubicBezTo>
                    <a:pt x="145" y="0"/>
                    <a:pt x="164" y="21"/>
                    <a:pt x="168" y="41"/>
                  </a:cubicBezTo>
                  <a:cubicBezTo>
                    <a:pt x="173" y="61"/>
                    <a:pt x="176" y="60"/>
                    <a:pt x="176" y="71"/>
                  </a:cubicBezTo>
                  <a:cubicBezTo>
                    <a:pt x="176" y="82"/>
                    <a:pt x="181" y="94"/>
                    <a:pt x="183" y="111"/>
                  </a:cubicBezTo>
                  <a:cubicBezTo>
                    <a:pt x="185" y="129"/>
                    <a:pt x="187" y="141"/>
                    <a:pt x="196" y="152"/>
                  </a:cubicBezTo>
                  <a:cubicBezTo>
                    <a:pt x="205" y="162"/>
                    <a:pt x="203" y="172"/>
                    <a:pt x="203" y="172"/>
                  </a:cubicBezTo>
                  <a:cubicBezTo>
                    <a:pt x="203" y="172"/>
                    <a:pt x="233" y="174"/>
                    <a:pt x="240" y="194"/>
                  </a:cubicBezTo>
                  <a:cubicBezTo>
                    <a:pt x="248" y="214"/>
                    <a:pt x="249" y="248"/>
                    <a:pt x="252" y="271"/>
                  </a:cubicBezTo>
                  <a:cubicBezTo>
                    <a:pt x="255" y="294"/>
                    <a:pt x="253" y="321"/>
                    <a:pt x="245" y="338"/>
                  </a:cubicBezTo>
                  <a:cubicBezTo>
                    <a:pt x="236" y="355"/>
                    <a:pt x="219" y="357"/>
                    <a:pt x="219" y="357"/>
                  </a:cubicBezTo>
                  <a:cubicBezTo>
                    <a:pt x="219" y="357"/>
                    <a:pt x="216" y="393"/>
                    <a:pt x="226" y="424"/>
                  </a:cubicBezTo>
                  <a:cubicBezTo>
                    <a:pt x="236" y="455"/>
                    <a:pt x="244" y="471"/>
                    <a:pt x="235" y="473"/>
                  </a:cubicBezTo>
                  <a:cubicBezTo>
                    <a:pt x="226" y="474"/>
                    <a:pt x="222" y="475"/>
                    <a:pt x="222" y="475"/>
                  </a:cubicBezTo>
                  <a:cubicBezTo>
                    <a:pt x="222" y="475"/>
                    <a:pt x="222" y="515"/>
                    <a:pt x="216" y="541"/>
                  </a:cubicBezTo>
                  <a:cubicBezTo>
                    <a:pt x="210" y="567"/>
                    <a:pt x="196" y="634"/>
                    <a:pt x="196" y="650"/>
                  </a:cubicBezTo>
                  <a:cubicBezTo>
                    <a:pt x="196" y="667"/>
                    <a:pt x="195" y="664"/>
                    <a:pt x="189" y="664"/>
                  </a:cubicBezTo>
                  <a:cubicBezTo>
                    <a:pt x="183" y="664"/>
                    <a:pt x="179" y="664"/>
                    <a:pt x="179" y="664"/>
                  </a:cubicBezTo>
                  <a:cubicBezTo>
                    <a:pt x="179" y="664"/>
                    <a:pt x="180" y="691"/>
                    <a:pt x="177" y="697"/>
                  </a:cubicBezTo>
                  <a:cubicBezTo>
                    <a:pt x="174" y="704"/>
                    <a:pt x="179" y="733"/>
                    <a:pt x="170" y="765"/>
                  </a:cubicBezTo>
                  <a:cubicBezTo>
                    <a:pt x="160" y="796"/>
                    <a:pt x="141" y="849"/>
                    <a:pt x="141" y="872"/>
                  </a:cubicBezTo>
                  <a:cubicBezTo>
                    <a:pt x="141" y="894"/>
                    <a:pt x="150" y="922"/>
                    <a:pt x="161" y="933"/>
                  </a:cubicBezTo>
                  <a:cubicBezTo>
                    <a:pt x="171" y="944"/>
                    <a:pt x="187" y="967"/>
                    <a:pt x="179" y="973"/>
                  </a:cubicBezTo>
                  <a:cubicBezTo>
                    <a:pt x="170" y="978"/>
                    <a:pt x="159" y="977"/>
                    <a:pt x="152" y="975"/>
                  </a:cubicBezTo>
                  <a:cubicBezTo>
                    <a:pt x="145" y="973"/>
                    <a:pt x="139" y="966"/>
                    <a:pt x="139" y="966"/>
                  </a:cubicBezTo>
                  <a:cubicBezTo>
                    <a:pt x="139" y="966"/>
                    <a:pt x="140" y="977"/>
                    <a:pt x="143" y="986"/>
                  </a:cubicBezTo>
                  <a:cubicBezTo>
                    <a:pt x="146" y="995"/>
                    <a:pt x="143" y="1034"/>
                    <a:pt x="128" y="1034"/>
                  </a:cubicBezTo>
                  <a:cubicBezTo>
                    <a:pt x="126" y="1034"/>
                    <a:pt x="124" y="1033"/>
                    <a:pt x="122" y="1033"/>
                  </a:cubicBezTo>
                  <a:cubicBezTo>
                    <a:pt x="122" y="726"/>
                    <a:pt x="122" y="726"/>
                    <a:pt x="122" y="726"/>
                  </a:cubicBezTo>
                  <a:cubicBezTo>
                    <a:pt x="122" y="720"/>
                    <a:pt x="123" y="713"/>
                    <a:pt x="125" y="709"/>
                  </a:cubicBezTo>
                  <a:cubicBezTo>
                    <a:pt x="128" y="701"/>
                    <a:pt x="125" y="685"/>
                    <a:pt x="125" y="662"/>
                  </a:cubicBezTo>
                  <a:cubicBezTo>
                    <a:pt x="125" y="662"/>
                    <a:pt x="124" y="671"/>
                    <a:pt x="122" y="680"/>
                  </a:cubicBezTo>
                  <a:lnTo>
                    <a:pt x="122" y="0"/>
                  </a:lnTo>
                  <a:close/>
                  <a:moveTo>
                    <a:pt x="121" y="0"/>
                  </a:moveTo>
                  <a:cubicBezTo>
                    <a:pt x="122" y="0"/>
                    <a:pt x="122" y="0"/>
                    <a:pt x="122" y="0"/>
                  </a:cubicBezTo>
                  <a:cubicBezTo>
                    <a:pt x="122" y="680"/>
                    <a:pt x="122" y="680"/>
                    <a:pt x="122" y="680"/>
                  </a:cubicBezTo>
                  <a:cubicBezTo>
                    <a:pt x="121" y="687"/>
                    <a:pt x="120" y="694"/>
                    <a:pt x="119" y="698"/>
                  </a:cubicBezTo>
                  <a:cubicBezTo>
                    <a:pt x="116" y="708"/>
                    <a:pt x="120" y="714"/>
                    <a:pt x="120" y="721"/>
                  </a:cubicBezTo>
                  <a:cubicBezTo>
                    <a:pt x="120" y="728"/>
                    <a:pt x="121" y="737"/>
                    <a:pt x="121" y="737"/>
                  </a:cubicBezTo>
                  <a:cubicBezTo>
                    <a:pt x="121" y="737"/>
                    <a:pt x="122" y="732"/>
                    <a:pt x="122" y="726"/>
                  </a:cubicBezTo>
                  <a:cubicBezTo>
                    <a:pt x="122" y="1033"/>
                    <a:pt x="122" y="1033"/>
                    <a:pt x="122" y="1033"/>
                  </a:cubicBezTo>
                  <a:cubicBezTo>
                    <a:pt x="110" y="1029"/>
                    <a:pt x="101" y="1014"/>
                    <a:pt x="101" y="992"/>
                  </a:cubicBezTo>
                  <a:cubicBezTo>
                    <a:pt x="102" y="967"/>
                    <a:pt x="96" y="963"/>
                    <a:pt x="100" y="948"/>
                  </a:cubicBezTo>
                  <a:cubicBezTo>
                    <a:pt x="104" y="934"/>
                    <a:pt x="100" y="923"/>
                    <a:pt x="92" y="901"/>
                  </a:cubicBezTo>
                  <a:cubicBezTo>
                    <a:pt x="85" y="878"/>
                    <a:pt x="58" y="781"/>
                    <a:pt x="59" y="756"/>
                  </a:cubicBezTo>
                  <a:cubicBezTo>
                    <a:pt x="61" y="731"/>
                    <a:pt x="63" y="709"/>
                    <a:pt x="61" y="692"/>
                  </a:cubicBezTo>
                  <a:cubicBezTo>
                    <a:pt x="59" y="675"/>
                    <a:pt x="57" y="661"/>
                    <a:pt x="57" y="661"/>
                  </a:cubicBezTo>
                  <a:cubicBezTo>
                    <a:pt x="57" y="661"/>
                    <a:pt x="39" y="669"/>
                    <a:pt x="39" y="645"/>
                  </a:cubicBezTo>
                  <a:cubicBezTo>
                    <a:pt x="39" y="621"/>
                    <a:pt x="35" y="551"/>
                    <a:pt x="34" y="530"/>
                  </a:cubicBezTo>
                  <a:cubicBezTo>
                    <a:pt x="32" y="509"/>
                    <a:pt x="35" y="468"/>
                    <a:pt x="35" y="468"/>
                  </a:cubicBezTo>
                  <a:cubicBezTo>
                    <a:pt x="35" y="468"/>
                    <a:pt x="18" y="467"/>
                    <a:pt x="13" y="464"/>
                  </a:cubicBezTo>
                  <a:cubicBezTo>
                    <a:pt x="7" y="462"/>
                    <a:pt x="27" y="426"/>
                    <a:pt x="31" y="411"/>
                  </a:cubicBezTo>
                  <a:cubicBezTo>
                    <a:pt x="35" y="397"/>
                    <a:pt x="34" y="372"/>
                    <a:pt x="34" y="372"/>
                  </a:cubicBezTo>
                  <a:cubicBezTo>
                    <a:pt x="34" y="372"/>
                    <a:pt x="4" y="370"/>
                    <a:pt x="2" y="344"/>
                  </a:cubicBezTo>
                  <a:cubicBezTo>
                    <a:pt x="1" y="319"/>
                    <a:pt x="0" y="282"/>
                    <a:pt x="2" y="266"/>
                  </a:cubicBezTo>
                  <a:cubicBezTo>
                    <a:pt x="5" y="251"/>
                    <a:pt x="5" y="253"/>
                    <a:pt x="8" y="232"/>
                  </a:cubicBezTo>
                  <a:cubicBezTo>
                    <a:pt x="10" y="212"/>
                    <a:pt x="21" y="177"/>
                    <a:pt x="31" y="175"/>
                  </a:cubicBezTo>
                  <a:cubicBezTo>
                    <a:pt x="42" y="174"/>
                    <a:pt x="55" y="166"/>
                    <a:pt x="55" y="166"/>
                  </a:cubicBezTo>
                  <a:cubicBezTo>
                    <a:pt x="55" y="166"/>
                    <a:pt x="44" y="154"/>
                    <a:pt x="57" y="143"/>
                  </a:cubicBezTo>
                  <a:cubicBezTo>
                    <a:pt x="70" y="133"/>
                    <a:pt x="77" y="129"/>
                    <a:pt x="71" y="115"/>
                  </a:cubicBezTo>
                  <a:cubicBezTo>
                    <a:pt x="66" y="101"/>
                    <a:pt x="70" y="91"/>
                    <a:pt x="73" y="73"/>
                  </a:cubicBezTo>
                  <a:cubicBezTo>
                    <a:pt x="76" y="55"/>
                    <a:pt x="85" y="1"/>
                    <a:pt x="121" y="0"/>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21" name="Google Shape;221;p9"/>
            <p:cNvSpPr/>
            <p:nvPr/>
          </p:nvSpPr>
          <p:spPr>
            <a:xfrm>
              <a:off x="4615" y="689"/>
              <a:ext cx="146" cy="279"/>
            </a:xfrm>
            <a:custGeom>
              <a:rect b="b" l="l" r="r" t="t"/>
              <a:pathLst>
                <a:path extrusionOk="0" h="118" w="61">
                  <a:moveTo>
                    <a:pt x="1" y="3"/>
                  </a:moveTo>
                  <a:cubicBezTo>
                    <a:pt x="1" y="3"/>
                    <a:pt x="17" y="16"/>
                    <a:pt x="17" y="27"/>
                  </a:cubicBezTo>
                  <a:cubicBezTo>
                    <a:pt x="17" y="37"/>
                    <a:pt x="24" y="72"/>
                    <a:pt x="27" y="82"/>
                  </a:cubicBezTo>
                  <a:cubicBezTo>
                    <a:pt x="30" y="93"/>
                    <a:pt x="32" y="70"/>
                    <a:pt x="38" y="59"/>
                  </a:cubicBezTo>
                  <a:cubicBezTo>
                    <a:pt x="43" y="49"/>
                    <a:pt x="46" y="40"/>
                    <a:pt x="43" y="32"/>
                  </a:cubicBezTo>
                  <a:cubicBezTo>
                    <a:pt x="39" y="24"/>
                    <a:pt x="52" y="20"/>
                    <a:pt x="60" y="0"/>
                  </a:cubicBezTo>
                  <a:cubicBezTo>
                    <a:pt x="61" y="8"/>
                    <a:pt x="60" y="14"/>
                    <a:pt x="60" y="21"/>
                  </a:cubicBezTo>
                  <a:cubicBezTo>
                    <a:pt x="60" y="29"/>
                    <a:pt x="47" y="66"/>
                    <a:pt x="43" y="74"/>
                  </a:cubicBezTo>
                  <a:cubicBezTo>
                    <a:pt x="40" y="81"/>
                    <a:pt x="30" y="104"/>
                    <a:pt x="29" y="111"/>
                  </a:cubicBezTo>
                  <a:cubicBezTo>
                    <a:pt x="28" y="118"/>
                    <a:pt x="19" y="98"/>
                    <a:pt x="14" y="76"/>
                  </a:cubicBezTo>
                  <a:cubicBezTo>
                    <a:pt x="9" y="55"/>
                    <a:pt x="0" y="23"/>
                    <a:pt x="1" y="3"/>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22" name="Google Shape;222;p9"/>
            <p:cNvSpPr/>
            <p:nvPr/>
          </p:nvSpPr>
          <p:spPr>
            <a:xfrm>
              <a:off x="4541" y="1070"/>
              <a:ext cx="27" cy="61"/>
            </a:xfrm>
            <a:custGeom>
              <a:rect b="b" l="l" r="r" t="t"/>
              <a:pathLst>
                <a:path extrusionOk="0" h="26" w="11">
                  <a:moveTo>
                    <a:pt x="8" y="26"/>
                  </a:moveTo>
                  <a:cubicBezTo>
                    <a:pt x="8" y="26"/>
                    <a:pt x="10" y="19"/>
                    <a:pt x="11" y="11"/>
                  </a:cubicBezTo>
                  <a:cubicBezTo>
                    <a:pt x="11" y="3"/>
                    <a:pt x="11" y="0"/>
                    <a:pt x="11" y="0"/>
                  </a:cubicBezTo>
                  <a:cubicBezTo>
                    <a:pt x="2" y="2"/>
                    <a:pt x="2" y="2"/>
                    <a:pt x="2" y="2"/>
                  </a:cubicBezTo>
                  <a:cubicBezTo>
                    <a:pt x="2" y="2"/>
                    <a:pt x="1" y="18"/>
                    <a:pt x="0" y="23"/>
                  </a:cubicBezTo>
                  <a:cubicBezTo>
                    <a:pt x="4" y="26"/>
                    <a:pt x="8" y="26"/>
                    <a:pt x="8" y="26"/>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23" name="Google Shape;223;p9"/>
            <p:cNvSpPr/>
            <p:nvPr/>
          </p:nvSpPr>
          <p:spPr>
            <a:xfrm>
              <a:off x="4745" y="1193"/>
              <a:ext cx="28" cy="62"/>
            </a:xfrm>
            <a:custGeom>
              <a:rect b="b" l="l" r="r" t="t"/>
              <a:pathLst>
                <a:path extrusionOk="0" h="26" w="12">
                  <a:moveTo>
                    <a:pt x="3" y="0"/>
                  </a:moveTo>
                  <a:cubicBezTo>
                    <a:pt x="3" y="0"/>
                    <a:pt x="1" y="16"/>
                    <a:pt x="0" y="21"/>
                  </a:cubicBezTo>
                  <a:cubicBezTo>
                    <a:pt x="0" y="26"/>
                    <a:pt x="12" y="21"/>
                    <a:pt x="12" y="21"/>
                  </a:cubicBezTo>
                  <a:cubicBezTo>
                    <a:pt x="12" y="0"/>
                    <a:pt x="12" y="0"/>
                    <a:pt x="12" y="0"/>
                  </a:cubicBezTo>
                  <a:lnTo>
                    <a:pt x="3"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224" name="Google Shape;224;p9"/>
          <p:cNvSpPr/>
          <p:nvPr/>
        </p:nvSpPr>
        <p:spPr>
          <a:xfrm>
            <a:off x="5419075" y="4840731"/>
            <a:ext cx="5353324" cy="49132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225" name="Google Shape;225;p9"/>
          <p:cNvSpPr txBox="1"/>
          <p:nvPr>
            <p:ph type="title"/>
          </p:nvPr>
        </p:nvSpPr>
        <p:spPr>
          <a:xfrm>
            <a:off x="609918" y="274639"/>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226" name="Google Shape;226;p9"/>
          <p:cNvSpPr txBox="1"/>
          <p:nvPr>
            <p:ph idx="12" type="sldNum"/>
          </p:nvPr>
        </p:nvSpPr>
        <p:spPr>
          <a:xfrm>
            <a:off x="11105547" y="6192830"/>
            <a:ext cx="482886" cy="365125"/>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227" name="Google Shape;227;p9"/>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grpSp>
        <p:nvGrpSpPr>
          <p:cNvPr id="232" name="Google Shape;232;p10"/>
          <p:cNvGrpSpPr/>
          <p:nvPr/>
        </p:nvGrpSpPr>
        <p:grpSpPr>
          <a:xfrm>
            <a:off x="790776" y="5318615"/>
            <a:ext cx="2758083" cy="968189"/>
            <a:chOff x="793377" y="4222376"/>
            <a:chExt cx="2756647" cy="968189"/>
          </a:xfrm>
        </p:grpSpPr>
        <p:sp>
          <p:nvSpPr>
            <p:cNvPr id="233" name="Google Shape;233;p10"/>
            <p:cNvSpPr/>
            <p:nvPr/>
          </p:nvSpPr>
          <p:spPr>
            <a:xfrm>
              <a:off x="793377" y="4477871"/>
              <a:ext cx="2756647" cy="712694"/>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234" name="Google Shape;234;p10"/>
            <p:cNvSpPr/>
            <p:nvPr/>
          </p:nvSpPr>
          <p:spPr>
            <a:xfrm>
              <a:off x="793377" y="4222376"/>
              <a:ext cx="2756647" cy="255496"/>
            </a:xfrm>
            <a:prstGeom prst="trapezoid">
              <a:avLst>
                <a:gd fmla="val 87500" name="adj"/>
              </a:avLst>
            </a:prstGeom>
            <a:solidFill>
              <a:srgbClr val="C55A1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235" name="Google Shape;235;p10"/>
          <p:cNvGrpSpPr/>
          <p:nvPr/>
        </p:nvGrpSpPr>
        <p:grpSpPr>
          <a:xfrm>
            <a:off x="2627255" y="4605921"/>
            <a:ext cx="2758083" cy="968189"/>
            <a:chOff x="793377" y="4222376"/>
            <a:chExt cx="2756647" cy="968189"/>
          </a:xfrm>
        </p:grpSpPr>
        <p:sp>
          <p:nvSpPr>
            <p:cNvPr id="236" name="Google Shape;236;p10"/>
            <p:cNvSpPr/>
            <p:nvPr/>
          </p:nvSpPr>
          <p:spPr>
            <a:xfrm>
              <a:off x="793377" y="4477871"/>
              <a:ext cx="2756647" cy="712694"/>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237" name="Google Shape;237;p10"/>
            <p:cNvSpPr/>
            <p:nvPr/>
          </p:nvSpPr>
          <p:spPr>
            <a:xfrm>
              <a:off x="793377" y="4222376"/>
              <a:ext cx="2756647" cy="255496"/>
            </a:xfrm>
            <a:prstGeom prst="trapezoid">
              <a:avLst>
                <a:gd fmla="val 87500" name="adj"/>
              </a:avLst>
            </a:prstGeom>
            <a:solidFill>
              <a:srgbClr val="7B7B7B"/>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238" name="Google Shape;238;p10"/>
          <p:cNvGrpSpPr/>
          <p:nvPr/>
        </p:nvGrpSpPr>
        <p:grpSpPr>
          <a:xfrm>
            <a:off x="4463734" y="3893226"/>
            <a:ext cx="2758083" cy="968189"/>
            <a:chOff x="793377" y="4222376"/>
            <a:chExt cx="2756647" cy="968189"/>
          </a:xfrm>
        </p:grpSpPr>
        <p:sp>
          <p:nvSpPr>
            <p:cNvPr id="239" name="Google Shape;239;p10"/>
            <p:cNvSpPr/>
            <p:nvPr/>
          </p:nvSpPr>
          <p:spPr>
            <a:xfrm>
              <a:off x="793377" y="4477871"/>
              <a:ext cx="2756647" cy="712694"/>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240" name="Google Shape;240;p10"/>
            <p:cNvSpPr/>
            <p:nvPr/>
          </p:nvSpPr>
          <p:spPr>
            <a:xfrm>
              <a:off x="793377" y="4222376"/>
              <a:ext cx="2756647" cy="255496"/>
            </a:xfrm>
            <a:prstGeom prst="trapezoid">
              <a:avLst>
                <a:gd fmla="val 87500" name="adj"/>
              </a:avLst>
            </a:prstGeom>
            <a:solidFill>
              <a:srgbClr val="BF90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241" name="Google Shape;241;p10"/>
          <p:cNvGrpSpPr/>
          <p:nvPr/>
        </p:nvGrpSpPr>
        <p:grpSpPr>
          <a:xfrm>
            <a:off x="6300213" y="3180531"/>
            <a:ext cx="2758083" cy="968189"/>
            <a:chOff x="793377" y="4222376"/>
            <a:chExt cx="2756647" cy="968189"/>
          </a:xfrm>
        </p:grpSpPr>
        <p:sp>
          <p:nvSpPr>
            <p:cNvPr id="242" name="Google Shape;242;p10"/>
            <p:cNvSpPr/>
            <p:nvPr/>
          </p:nvSpPr>
          <p:spPr>
            <a:xfrm>
              <a:off x="793377" y="4477871"/>
              <a:ext cx="2756647" cy="71269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243" name="Google Shape;243;p10"/>
            <p:cNvSpPr/>
            <p:nvPr/>
          </p:nvSpPr>
          <p:spPr>
            <a:xfrm>
              <a:off x="793377" y="4222376"/>
              <a:ext cx="2756647" cy="255496"/>
            </a:xfrm>
            <a:prstGeom prst="trapezoid">
              <a:avLst>
                <a:gd fmla="val 87500" name="adj"/>
              </a:avLst>
            </a:prstGeom>
            <a:solidFill>
              <a:srgbClr val="2F549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grpSp>
        <p:nvGrpSpPr>
          <p:cNvPr id="244" name="Google Shape;244;p10"/>
          <p:cNvGrpSpPr/>
          <p:nvPr/>
        </p:nvGrpSpPr>
        <p:grpSpPr>
          <a:xfrm>
            <a:off x="8136694" y="2467837"/>
            <a:ext cx="2758083" cy="968189"/>
            <a:chOff x="793377" y="4222376"/>
            <a:chExt cx="2756647" cy="968189"/>
          </a:xfrm>
        </p:grpSpPr>
        <p:sp>
          <p:nvSpPr>
            <p:cNvPr id="245" name="Google Shape;245;p10"/>
            <p:cNvSpPr/>
            <p:nvPr/>
          </p:nvSpPr>
          <p:spPr>
            <a:xfrm>
              <a:off x="793377" y="4477871"/>
              <a:ext cx="2756647" cy="712694"/>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Enter your text here</a:t>
              </a:r>
              <a:endParaRPr b="0" i="0" sz="1400" u="none" cap="none" strike="noStrike">
                <a:solidFill>
                  <a:srgbClr val="000000"/>
                </a:solidFill>
                <a:latin typeface="Arial"/>
                <a:ea typeface="Arial"/>
                <a:cs typeface="Arial"/>
                <a:sym typeface="Arial"/>
              </a:endParaRPr>
            </a:p>
          </p:txBody>
        </p:sp>
        <p:sp>
          <p:nvSpPr>
            <p:cNvPr id="246" name="Google Shape;246;p10"/>
            <p:cNvSpPr/>
            <p:nvPr/>
          </p:nvSpPr>
          <p:spPr>
            <a:xfrm>
              <a:off x="793377" y="4222376"/>
              <a:ext cx="2756647" cy="255496"/>
            </a:xfrm>
            <a:prstGeom prst="trapezoid">
              <a:avLst>
                <a:gd fmla="val 87500" name="adj"/>
              </a:avLst>
            </a:prstGeom>
            <a:solidFill>
              <a:srgbClr val="54813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pic>
        <p:nvPicPr>
          <p:cNvPr id="247" name="Google Shape;247;p10"/>
          <p:cNvPicPr preferRelativeResize="0"/>
          <p:nvPr/>
        </p:nvPicPr>
        <p:blipFill rotWithShape="1">
          <a:blip r:embed="rId3">
            <a:alphaModFix/>
          </a:blip>
          <a:srcRect b="62941" l="0" r="0" t="0"/>
          <a:stretch/>
        </p:blipFill>
        <p:spPr>
          <a:xfrm>
            <a:off x="8244326" y="3436023"/>
            <a:ext cx="2650449" cy="143806"/>
          </a:xfrm>
          <a:prstGeom prst="rect">
            <a:avLst/>
          </a:prstGeom>
          <a:noFill/>
          <a:ln>
            <a:noFill/>
          </a:ln>
        </p:spPr>
      </p:pic>
      <p:pic>
        <p:nvPicPr>
          <p:cNvPr id="248" name="Google Shape;248;p10"/>
          <p:cNvPicPr preferRelativeResize="0"/>
          <p:nvPr/>
        </p:nvPicPr>
        <p:blipFill rotWithShape="1">
          <a:blip r:embed="rId3">
            <a:alphaModFix/>
          </a:blip>
          <a:srcRect b="62941" l="0" r="0" t="0"/>
          <a:stretch/>
        </p:blipFill>
        <p:spPr>
          <a:xfrm>
            <a:off x="6300213" y="4148716"/>
            <a:ext cx="2758083" cy="149646"/>
          </a:xfrm>
          <a:prstGeom prst="rect">
            <a:avLst/>
          </a:prstGeom>
          <a:noFill/>
          <a:ln>
            <a:noFill/>
          </a:ln>
        </p:spPr>
      </p:pic>
      <p:pic>
        <p:nvPicPr>
          <p:cNvPr id="249" name="Google Shape;249;p10"/>
          <p:cNvPicPr preferRelativeResize="0"/>
          <p:nvPr/>
        </p:nvPicPr>
        <p:blipFill rotWithShape="1">
          <a:blip r:embed="rId3">
            <a:alphaModFix/>
          </a:blip>
          <a:srcRect b="62941" l="0" r="0" t="0"/>
          <a:stretch/>
        </p:blipFill>
        <p:spPr>
          <a:xfrm>
            <a:off x="4463789" y="4861410"/>
            <a:ext cx="2758028" cy="149643"/>
          </a:xfrm>
          <a:prstGeom prst="rect">
            <a:avLst/>
          </a:prstGeom>
          <a:noFill/>
          <a:ln>
            <a:noFill/>
          </a:ln>
        </p:spPr>
      </p:pic>
      <p:pic>
        <p:nvPicPr>
          <p:cNvPr id="250" name="Google Shape;250;p10"/>
          <p:cNvPicPr preferRelativeResize="0"/>
          <p:nvPr/>
        </p:nvPicPr>
        <p:blipFill rotWithShape="1">
          <a:blip r:embed="rId3">
            <a:alphaModFix/>
          </a:blip>
          <a:srcRect b="62941" l="0" r="0" t="0"/>
          <a:stretch/>
        </p:blipFill>
        <p:spPr>
          <a:xfrm>
            <a:off x="2627310" y="5574098"/>
            <a:ext cx="2758028" cy="149643"/>
          </a:xfrm>
          <a:prstGeom prst="rect">
            <a:avLst/>
          </a:prstGeom>
          <a:noFill/>
          <a:ln>
            <a:noFill/>
          </a:ln>
        </p:spPr>
      </p:pic>
      <p:pic>
        <p:nvPicPr>
          <p:cNvPr id="251" name="Google Shape;251;p10"/>
          <p:cNvPicPr preferRelativeResize="0"/>
          <p:nvPr/>
        </p:nvPicPr>
        <p:blipFill rotWithShape="1">
          <a:blip r:embed="rId3">
            <a:alphaModFix/>
          </a:blip>
          <a:srcRect b="62941" l="0" r="0" t="0"/>
          <a:stretch/>
        </p:blipFill>
        <p:spPr>
          <a:xfrm>
            <a:off x="790776" y="6286779"/>
            <a:ext cx="2758028" cy="149643"/>
          </a:xfrm>
          <a:prstGeom prst="rect">
            <a:avLst/>
          </a:prstGeom>
          <a:noFill/>
          <a:ln>
            <a:noFill/>
          </a:ln>
        </p:spPr>
      </p:pic>
      <p:grpSp>
        <p:nvGrpSpPr>
          <p:cNvPr id="252" name="Google Shape;252;p10"/>
          <p:cNvGrpSpPr/>
          <p:nvPr/>
        </p:nvGrpSpPr>
        <p:grpSpPr>
          <a:xfrm>
            <a:off x="1670528" y="3579830"/>
            <a:ext cx="547957" cy="1899661"/>
            <a:chOff x="766" y="620"/>
            <a:chExt cx="685" cy="2376"/>
          </a:xfrm>
        </p:grpSpPr>
        <p:sp>
          <p:nvSpPr>
            <p:cNvPr id="253" name="Google Shape;253;p10"/>
            <p:cNvSpPr/>
            <p:nvPr/>
          </p:nvSpPr>
          <p:spPr>
            <a:xfrm>
              <a:off x="1026" y="879"/>
              <a:ext cx="187" cy="281"/>
            </a:xfrm>
            <a:custGeom>
              <a:rect b="b" l="l" r="r" t="t"/>
              <a:pathLst>
                <a:path extrusionOk="0" h="125" w="83">
                  <a:moveTo>
                    <a:pt x="4" y="34"/>
                  </a:moveTo>
                  <a:cubicBezTo>
                    <a:pt x="29" y="45"/>
                    <a:pt x="1" y="58"/>
                    <a:pt x="9" y="70"/>
                  </a:cubicBezTo>
                  <a:cubicBezTo>
                    <a:pt x="17" y="83"/>
                    <a:pt x="0" y="92"/>
                    <a:pt x="4" y="108"/>
                  </a:cubicBezTo>
                  <a:cubicBezTo>
                    <a:pt x="8" y="125"/>
                    <a:pt x="46" y="124"/>
                    <a:pt x="65" y="122"/>
                  </a:cubicBezTo>
                  <a:cubicBezTo>
                    <a:pt x="83" y="121"/>
                    <a:pt x="57" y="0"/>
                    <a:pt x="4" y="34"/>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54" name="Google Shape;254;p10"/>
            <p:cNvSpPr/>
            <p:nvPr/>
          </p:nvSpPr>
          <p:spPr>
            <a:xfrm>
              <a:off x="940" y="620"/>
              <a:ext cx="398" cy="546"/>
            </a:xfrm>
            <a:custGeom>
              <a:rect b="b" l="l" r="r" t="t"/>
              <a:pathLst>
                <a:path extrusionOk="0" h="243" w="176">
                  <a:moveTo>
                    <a:pt x="15" y="42"/>
                  </a:moveTo>
                  <a:cubicBezTo>
                    <a:pt x="45" y="0"/>
                    <a:pt x="124" y="17"/>
                    <a:pt x="123" y="71"/>
                  </a:cubicBezTo>
                  <a:cubicBezTo>
                    <a:pt x="123" y="125"/>
                    <a:pt x="156" y="91"/>
                    <a:pt x="145" y="118"/>
                  </a:cubicBezTo>
                  <a:cubicBezTo>
                    <a:pt x="134" y="145"/>
                    <a:pt x="169" y="142"/>
                    <a:pt x="155" y="164"/>
                  </a:cubicBezTo>
                  <a:cubicBezTo>
                    <a:pt x="140" y="187"/>
                    <a:pt x="176" y="192"/>
                    <a:pt x="141" y="217"/>
                  </a:cubicBezTo>
                  <a:cubicBezTo>
                    <a:pt x="107" y="243"/>
                    <a:pt x="87" y="235"/>
                    <a:pt x="87" y="235"/>
                  </a:cubicBezTo>
                  <a:cubicBezTo>
                    <a:pt x="87" y="235"/>
                    <a:pt x="97" y="84"/>
                    <a:pt x="35" y="101"/>
                  </a:cubicBezTo>
                  <a:cubicBezTo>
                    <a:pt x="16" y="107"/>
                    <a:pt x="0" y="62"/>
                    <a:pt x="15" y="42"/>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55" name="Google Shape;255;p10"/>
            <p:cNvSpPr/>
            <p:nvPr/>
          </p:nvSpPr>
          <p:spPr>
            <a:xfrm>
              <a:off x="766" y="661"/>
              <a:ext cx="685" cy="2335"/>
            </a:xfrm>
            <a:custGeom>
              <a:rect b="b" l="l" r="r" t="t"/>
              <a:pathLst>
                <a:path extrusionOk="0" h="1039" w="303">
                  <a:moveTo>
                    <a:pt x="137" y="0"/>
                  </a:moveTo>
                  <a:cubicBezTo>
                    <a:pt x="158" y="0"/>
                    <a:pt x="177" y="11"/>
                    <a:pt x="187" y="34"/>
                  </a:cubicBezTo>
                  <a:cubicBezTo>
                    <a:pt x="196" y="57"/>
                    <a:pt x="198" y="83"/>
                    <a:pt x="195" y="97"/>
                  </a:cubicBezTo>
                  <a:cubicBezTo>
                    <a:pt x="192" y="108"/>
                    <a:pt x="202" y="141"/>
                    <a:pt x="207" y="153"/>
                  </a:cubicBezTo>
                  <a:cubicBezTo>
                    <a:pt x="213" y="167"/>
                    <a:pt x="222" y="187"/>
                    <a:pt x="222" y="187"/>
                  </a:cubicBezTo>
                  <a:cubicBezTo>
                    <a:pt x="222" y="187"/>
                    <a:pt x="231" y="201"/>
                    <a:pt x="231" y="221"/>
                  </a:cubicBezTo>
                  <a:cubicBezTo>
                    <a:pt x="231" y="241"/>
                    <a:pt x="231" y="270"/>
                    <a:pt x="238" y="306"/>
                  </a:cubicBezTo>
                  <a:cubicBezTo>
                    <a:pt x="245" y="343"/>
                    <a:pt x="244" y="351"/>
                    <a:pt x="238" y="369"/>
                  </a:cubicBezTo>
                  <a:cubicBezTo>
                    <a:pt x="231" y="388"/>
                    <a:pt x="211" y="423"/>
                    <a:pt x="211" y="423"/>
                  </a:cubicBezTo>
                  <a:cubicBezTo>
                    <a:pt x="211" y="423"/>
                    <a:pt x="231" y="432"/>
                    <a:pt x="223" y="441"/>
                  </a:cubicBezTo>
                  <a:cubicBezTo>
                    <a:pt x="216" y="450"/>
                    <a:pt x="210" y="453"/>
                    <a:pt x="210" y="453"/>
                  </a:cubicBezTo>
                  <a:cubicBezTo>
                    <a:pt x="210" y="453"/>
                    <a:pt x="231" y="484"/>
                    <a:pt x="220" y="518"/>
                  </a:cubicBezTo>
                  <a:cubicBezTo>
                    <a:pt x="209" y="551"/>
                    <a:pt x="207" y="576"/>
                    <a:pt x="208" y="606"/>
                  </a:cubicBezTo>
                  <a:cubicBezTo>
                    <a:pt x="210" y="637"/>
                    <a:pt x="210" y="664"/>
                    <a:pt x="210" y="664"/>
                  </a:cubicBezTo>
                  <a:cubicBezTo>
                    <a:pt x="197" y="666"/>
                    <a:pt x="197" y="666"/>
                    <a:pt x="197" y="666"/>
                  </a:cubicBezTo>
                  <a:cubicBezTo>
                    <a:pt x="197" y="666"/>
                    <a:pt x="197" y="695"/>
                    <a:pt x="210" y="712"/>
                  </a:cubicBezTo>
                  <a:cubicBezTo>
                    <a:pt x="222" y="730"/>
                    <a:pt x="243" y="760"/>
                    <a:pt x="247" y="807"/>
                  </a:cubicBezTo>
                  <a:cubicBezTo>
                    <a:pt x="250" y="854"/>
                    <a:pt x="261" y="895"/>
                    <a:pt x="275" y="907"/>
                  </a:cubicBezTo>
                  <a:cubicBezTo>
                    <a:pt x="289" y="918"/>
                    <a:pt x="303" y="917"/>
                    <a:pt x="303" y="936"/>
                  </a:cubicBezTo>
                  <a:cubicBezTo>
                    <a:pt x="303" y="956"/>
                    <a:pt x="299" y="978"/>
                    <a:pt x="299" y="988"/>
                  </a:cubicBezTo>
                  <a:cubicBezTo>
                    <a:pt x="299" y="997"/>
                    <a:pt x="299" y="1011"/>
                    <a:pt x="299" y="1011"/>
                  </a:cubicBezTo>
                  <a:cubicBezTo>
                    <a:pt x="293" y="1012"/>
                    <a:pt x="293" y="1012"/>
                    <a:pt x="293" y="1012"/>
                  </a:cubicBezTo>
                  <a:cubicBezTo>
                    <a:pt x="293" y="1012"/>
                    <a:pt x="295" y="1001"/>
                    <a:pt x="293" y="988"/>
                  </a:cubicBezTo>
                  <a:cubicBezTo>
                    <a:pt x="292" y="976"/>
                    <a:pt x="288" y="959"/>
                    <a:pt x="280" y="964"/>
                  </a:cubicBezTo>
                  <a:cubicBezTo>
                    <a:pt x="272" y="969"/>
                    <a:pt x="259" y="993"/>
                    <a:pt x="253" y="1004"/>
                  </a:cubicBezTo>
                  <a:cubicBezTo>
                    <a:pt x="247" y="1015"/>
                    <a:pt x="235" y="1026"/>
                    <a:pt x="211" y="1019"/>
                  </a:cubicBezTo>
                  <a:cubicBezTo>
                    <a:pt x="188" y="1012"/>
                    <a:pt x="179" y="997"/>
                    <a:pt x="192" y="993"/>
                  </a:cubicBezTo>
                  <a:cubicBezTo>
                    <a:pt x="205" y="989"/>
                    <a:pt x="220" y="995"/>
                    <a:pt x="223" y="982"/>
                  </a:cubicBezTo>
                  <a:cubicBezTo>
                    <a:pt x="226" y="968"/>
                    <a:pt x="232" y="934"/>
                    <a:pt x="226" y="916"/>
                  </a:cubicBezTo>
                  <a:cubicBezTo>
                    <a:pt x="221" y="898"/>
                    <a:pt x="203" y="842"/>
                    <a:pt x="195" y="822"/>
                  </a:cubicBezTo>
                  <a:cubicBezTo>
                    <a:pt x="188" y="801"/>
                    <a:pt x="177" y="776"/>
                    <a:pt x="177" y="776"/>
                  </a:cubicBezTo>
                  <a:cubicBezTo>
                    <a:pt x="177" y="776"/>
                    <a:pt x="178" y="809"/>
                    <a:pt x="171" y="824"/>
                  </a:cubicBezTo>
                  <a:cubicBezTo>
                    <a:pt x="165" y="840"/>
                    <a:pt x="141" y="900"/>
                    <a:pt x="137" y="913"/>
                  </a:cubicBezTo>
                  <a:cubicBezTo>
                    <a:pt x="133" y="926"/>
                    <a:pt x="141" y="934"/>
                    <a:pt x="147" y="941"/>
                  </a:cubicBezTo>
                  <a:cubicBezTo>
                    <a:pt x="154" y="947"/>
                    <a:pt x="150" y="964"/>
                    <a:pt x="145" y="976"/>
                  </a:cubicBezTo>
                  <a:cubicBezTo>
                    <a:pt x="140" y="989"/>
                    <a:pt x="138" y="1005"/>
                    <a:pt x="138" y="1011"/>
                  </a:cubicBezTo>
                  <a:cubicBezTo>
                    <a:pt x="138" y="1018"/>
                    <a:pt x="138" y="1032"/>
                    <a:pt x="138" y="1032"/>
                  </a:cubicBezTo>
                  <a:cubicBezTo>
                    <a:pt x="128" y="1032"/>
                    <a:pt x="128" y="1032"/>
                    <a:pt x="128" y="1032"/>
                  </a:cubicBezTo>
                  <a:cubicBezTo>
                    <a:pt x="128" y="1032"/>
                    <a:pt x="131" y="1017"/>
                    <a:pt x="131" y="1004"/>
                  </a:cubicBezTo>
                  <a:cubicBezTo>
                    <a:pt x="131" y="991"/>
                    <a:pt x="133" y="982"/>
                    <a:pt x="129" y="980"/>
                  </a:cubicBezTo>
                  <a:cubicBezTo>
                    <a:pt x="124" y="978"/>
                    <a:pt x="104" y="996"/>
                    <a:pt x="96" y="1008"/>
                  </a:cubicBezTo>
                  <a:cubicBezTo>
                    <a:pt x="88" y="1021"/>
                    <a:pt x="86" y="1039"/>
                    <a:pt x="60" y="1032"/>
                  </a:cubicBezTo>
                  <a:cubicBezTo>
                    <a:pt x="33" y="1026"/>
                    <a:pt x="15" y="1011"/>
                    <a:pt x="22" y="1003"/>
                  </a:cubicBezTo>
                  <a:cubicBezTo>
                    <a:pt x="28" y="995"/>
                    <a:pt x="42" y="1002"/>
                    <a:pt x="50" y="997"/>
                  </a:cubicBezTo>
                  <a:cubicBezTo>
                    <a:pt x="58" y="993"/>
                    <a:pt x="74" y="953"/>
                    <a:pt x="83" y="929"/>
                  </a:cubicBezTo>
                  <a:cubicBezTo>
                    <a:pt x="93" y="906"/>
                    <a:pt x="104" y="857"/>
                    <a:pt x="107" y="827"/>
                  </a:cubicBezTo>
                  <a:cubicBezTo>
                    <a:pt x="110" y="798"/>
                    <a:pt x="115" y="776"/>
                    <a:pt x="115" y="766"/>
                  </a:cubicBezTo>
                  <a:cubicBezTo>
                    <a:pt x="116" y="757"/>
                    <a:pt x="116" y="739"/>
                    <a:pt x="116" y="739"/>
                  </a:cubicBezTo>
                  <a:cubicBezTo>
                    <a:pt x="116" y="739"/>
                    <a:pt x="107" y="705"/>
                    <a:pt x="104" y="691"/>
                  </a:cubicBezTo>
                  <a:cubicBezTo>
                    <a:pt x="101" y="677"/>
                    <a:pt x="101" y="667"/>
                    <a:pt x="101" y="667"/>
                  </a:cubicBezTo>
                  <a:cubicBezTo>
                    <a:pt x="101" y="667"/>
                    <a:pt x="86" y="670"/>
                    <a:pt x="86" y="660"/>
                  </a:cubicBezTo>
                  <a:cubicBezTo>
                    <a:pt x="86" y="650"/>
                    <a:pt x="91" y="609"/>
                    <a:pt x="89" y="590"/>
                  </a:cubicBezTo>
                  <a:cubicBezTo>
                    <a:pt x="88" y="571"/>
                    <a:pt x="81" y="572"/>
                    <a:pt x="81" y="572"/>
                  </a:cubicBezTo>
                  <a:cubicBezTo>
                    <a:pt x="81" y="572"/>
                    <a:pt x="80" y="582"/>
                    <a:pt x="80" y="591"/>
                  </a:cubicBezTo>
                  <a:cubicBezTo>
                    <a:pt x="80" y="599"/>
                    <a:pt x="74" y="597"/>
                    <a:pt x="71" y="591"/>
                  </a:cubicBezTo>
                  <a:cubicBezTo>
                    <a:pt x="69" y="585"/>
                    <a:pt x="61" y="591"/>
                    <a:pt x="61" y="585"/>
                  </a:cubicBezTo>
                  <a:cubicBezTo>
                    <a:pt x="61" y="579"/>
                    <a:pt x="57" y="566"/>
                    <a:pt x="59" y="556"/>
                  </a:cubicBezTo>
                  <a:cubicBezTo>
                    <a:pt x="60" y="547"/>
                    <a:pt x="67" y="529"/>
                    <a:pt x="67" y="529"/>
                  </a:cubicBezTo>
                  <a:cubicBezTo>
                    <a:pt x="0" y="527"/>
                    <a:pt x="0" y="527"/>
                    <a:pt x="0" y="527"/>
                  </a:cubicBezTo>
                  <a:cubicBezTo>
                    <a:pt x="9" y="391"/>
                    <a:pt x="9" y="391"/>
                    <a:pt x="9" y="391"/>
                  </a:cubicBezTo>
                  <a:cubicBezTo>
                    <a:pt x="71" y="391"/>
                    <a:pt x="71" y="391"/>
                    <a:pt x="71" y="391"/>
                  </a:cubicBezTo>
                  <a:cubicBezTo>
                    <a:pt x="71" y="391"/>
                    <a:pt x="75" y="349"/>
                    <a:pt x="75" y="328"/>
                  </a:cubicBezTo>
                  <a:cubicBezTo>
                    <a:pt x="75" y="308"/>
                    <a:pt x="72" y="280"/>
                    <a:pt x="86" y="257"/>
                  </a:cubicBezTo>
                  <a:cubicBezTo>
                    <a:pt x="100" y="234"/>
                    <a:pt x="118" y="215"/>
                    <a:pt x="130" y="201"/>
                  </a:cubicBezTo>
                  <a:cubicBezTo>
                    <a:pt x="141" y="186"/>
                    <a:pt x="143" y="185"/>
                    <a:pt x="140" y="172"/>
                  </a:cubicBezTo>
                  <a:cubicBezTo>
                    <a:pt x="136" y="159"/>
                    <a:pt x="136" y="142"/>
                    <a:pt x="128" y="143"/>
                  </a:cubicBezTo>
                  <a:cubicBezTo>
                    <a:pt x="120" y="144"/>
                    <a:pt x="113" y="143"/>
                    <a:pt x="108" y="132"/>
                  </a:cubicBezTo>
                  <a:cubicBezTo>
                    <a:pt x="104" y="122"/>
                    <a:pt x="94" y="102"/>
                    <a:pt x="94" y="88"/>
                  </a:cubicBezTo>
                  <a:cubicBezTo>
                    <a:pt x="93" y="74"/>
                    <a:pt x="96" y="72"/>
                    <a:pt x="94" y="67"/>
                  </a:cubicBezTo>
                  <a:cubicBezTo>
                    <a:pt x="92" y="63"/>
                    <a:pt x="95" y="49"/>
                    <a:pt x="95" y="38"/>
                  </a:cubicBezTo>
                  <a:cubicBezTo>
                    <a:pt x="96" y="27"/>
                    <a:pt x="110" y="0"/>
                    <a:pt x="137" y="0"/>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56" name="Google Shape;256;p10"/>
            <p:cNvSpPr/>
            <p:nvPr/>
          </p:nvSpPr>
          <p:spPr>
            <a:xfrm>
              <a:off x="1084" y="960"/>
              <a:ext cx="143" cy="117"/>
            </a:xfrm>
            <a:custGeom>
              <a:rect b="b" l="l" r="r" t="t"/>
              <a:pathLst>
                <a:path extrusionOk="0" h="52" w="63">
                  <a:moveTo>
                    <a:pt x="59" y="0"/>
                  </a:moveTo>
                  <a:cubicBezTo>
                    <a:pt x="60" y="4"/>
                    <a:pt x="62" y="7"/>
                    <a:pt x="63" y="11"/>
                  </a:cubicBezTo>
                  <a:cubicBezTo>
                    <a:pt x="31" y="9"/>
                    <a:pt x="13" y="33"/>
                    <a:pt x="0" y="52"/>
                  </a:cubicBezTo>
                  <a:cubicBezTo>
                    <a:pt x="5" y="44"/>
                    <a:pt x="4" y="31"/>
                    <a:pt x="4" y="25"/>
                  </a:cubicBezTo>
                  <a:cubicBezTo>
                    <a:pt x="11" y="17"/>
                    <a:pt x="23" y="9"/>
                    <a:pt x="34" y="5"/>
                  </a:cubicBezTo>
                  <a:cubicBezTo>
                    <a:pt x="42" y="2"/>
                    <a:pt x="53" y="0"/>
                    <a:pt x="59"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257" name="Google Shape;257;p10"/>
          <p:cNvGrpSpPr/>
          <p:nvPr/>
        </p:nvGrpSpPr>
        <p:grpSpPr>
          <a:xfrm>
            <a:off x="3585938" y="2829902"/>
            <a:ext cx="608807" cy="1903767"/>
            <a:chOff x="2681" y="545"/>
            <a:chExt cx="816" cy="2553"/>
          </a:xfrm>
        </p:grpSpPr>
        <p:sp>
          <p:nvSpPr>
            <p:cNvPr id="258" name="Google Shape;258;p10"/>
            <p:cNvSpPr/>
            <p:nvPr/>
          </p:nvSpPr>
          <p:spPr>
            <a:xfrm>
              <a:off x="2681" y="545"/>
              <a:ext cx="816" cy="2553"/>
            </a:xfrm>
            <a:custGeom>
              <a:rect b="b" l="l" r="r" t="t"/>
              <a:pathLst>
                <a:path extrusionOk="0" h="1078" w="342">
                  <a:moveTo>
                    <a:pt x="206" y="13"/>
                  </a:moveTo>
                  <a:cubicBezTo>
                    <a:pt x="214" y="14"/>
                    <a:pt x="223" y="19"/>
                    <a:pt x="230" y="37"/>
                  </a:cubicBezTo>
                  <a:cubicBezTo>
                    <a:pt x="236" y="55"/>
                    <a:pt x="237" y="68"/>
                    <a:pt x="231" y="81"/>
                  </a:cubicBezTo>
                  <a:cubicBezTo>
                    <a:pt x="225" y="94"/>
                    <a:pt x="225" y="104"/>
                    <a:pt x="223" y="116"/>
                  </a:cubicBezTo>
                  <a:cubicBezTo>
                    <a:pt x="220" y="128"/>
                    <a:pt x="212" y="147"/>
                    <a:pt x="206" y="149"/>
                  </a:cubicBezTo>
                  <a:cubicBezTo>
                    <a:pt x="201" y="150"/>
                    <a:pt x="203" y="154"/>
                    <a:pt x="203" y="159"/>
                  </a:cubicBezTo>
                  <a:cubicBezTo>
                    <a:pt x="203" y="165"/>
                    <a:pt x="206" y="172"/>
                    <a:pt x="206" y="172"/>
                  </a:cubicBezTo>
                  <a:cubicBezTo>
                    <a:pt x="206" y="172"/>
                    <a:pt x="222" y="181"/>
                    <a:pt x="238" y="185"/>
                  </a:cubicBezTo>
                  <a:cubicBezTo>
                    <a:pt x="253" y="189"/>
                    <a:pt x="277" y="206"/>
                    <a:pt x="279" y="228"/>
                  </a:cubicBezTo>
                  <a:cubicBezTo>
                    <a:pt x="281" y="250"/>
                    <a:pt x="291" y="260"/>
                    <a:pt x="304" y="271"/>
                  </a:cubicBezTo>
                  <a:cubicBezTo>
                    <a:pt x="317" y="283"/>
                    <a:pt x="331" y="283"/>
                    <a:pt x="335" y="303"/>
                  </a:cubicBezTo>
                  <a:cubicBezTo>
                    <a:pt x="339" y="324"/>
                    <a:pt x="342" y="352"/>
                    <a:pt x="329" y="358"/>
                  </a:cubicBezTo>
                  <a:cubicBezTo>
                    <a:pt x="316" y="364"/>
                    <a:pt x="284" y="361"/>
                    <a:pt x="284" y="361"/>
                  </a:cubicBezTo>
                  <a:cubicBezTo>
                    <a:pt x="284" y="361"/>
                    <a:pt x="283" y="372"/>
                    <a:pt x="278" y="377"/>
                  </a:cubicBezTo>
                  <a:cubicBezTo>
                    <a:pt x="273" y="382"/>
                    <a:pt x="265" y="386"/>
                    <a:pt x="265" y="386"/>
                  </a:cubicBezTo>
                  <a:cubicBezTo>
                    <a:pt x="265" y="386"/>
                    <a:pt x="275" y="424"/>
                    <a:pt x="278" y="450"/>
                  </a:cubicBezTo>
                  <a:cubicBezTo>
                    <a:pt x="280" y="476"/>
                    <a:pt x="284" y="530"/>
                    <a:pt x="286" y="543"/>
                  </a:cubicBezTo>
                  <a:cubicBezTo>
                    <a:pt x="289" y="556"/>
                    <a:pt x="291" y="567"/>
                    <a:pt x="286" y="572"/>
                  </a:cubicBezTo>
                  <a:cubicBezTo>
                    <a:pt x="280" y="576"/>
                    <a:pt x="277" y="577"/>
                    <a:pt x="277" y="577"/>
                  </a:cubicBezTo>
                  <a:cubicBezTo>
                    <a:pt x="277" y="577"/>
                    <a:pt x="275" y="635"/>
                    <a:pt x="269" y="671"/>
                  </a:cubicBezTo>
                  <a:cubicBezTo>
                    <a:pt x="264" y="707"/>
                    <a:pt x="255" y="747"/>
                    <a:pt x="248" y="789"/>
                  </a:cubicBezTo>
                  <a:cubicBezTo>
                    <a:pt x="241" y="831"/>
                    <a:pt x="235" y="900"/>
                    <a:pt x="233" y="921"/>
                  </a:cubicBezTo>
                  <a:cubicBezTo>
                    <a:pt x="230" y="942"/>
                    <a:pt x="229" y="943"/>
                    <a:pt x="233" y="952"/>
                  </a:cubicBezTo>
                  <a:cubicBezTo>
                    <a:pt x="236" y="961"/>
                    <a:pt x="261" y="979"/>
                    <a:pt x="256" y="982"/>
                  </a:cubicBezTo>
                  <a:cubicBezTo>
                    <a:pt x="252" y="985"/>
                    <a:pt x="252" y="985"/>
                    <a:pt x="252" y="985"/>
                  </a:cubicBezTo>
                  <a:cubicBezTo>
                    <a:pt x="252" y="985"/>
                    <a:pt x="269" y="1008"/>
                    <a:pt x="284" y="1008"/>
                  </a:cubicBezTo>
                  <a:cubicBezTo>
                    <a:pt x="299" y="1008"/>
                    <a:pt x="317" y="1013"/>
                    <a:pt x="317" y="1024"/>
                  </a:cubicBezTo>
                  <a:cubicBezTo>
                    <a:pt x="317" y="1035"/>
                    <a:pt x="272" y="1028"/>
                    <a:pt x="257" y="1028"/>
                  </a:cubicBezTo>
                  <a:cubicBezTo>
                    <a:pt x="242" y="1028"/>
                    <a:pt x="226" y="1021"/>
                    <a:pt x="219" y="1017"/>
                  </a:cubicBezTo>
                  <a:cubicBezTo>
                    <a:pt x="211" y="1014"/>
                    <a:pt x="212" y="1021"/>
                    <a:pt x="212" y="1021"/>
                  </a:cubicBezTo>
                  <a:cubicBezTo>
                    <a:pt x="212" y="1021"/>
                    <a:pt x="192" y="1021"/>
                    <a:pt x="178" y="1020"/>
                  </a:cubicBezTo>
                  <a:cubicBezTo>
                    <a:pt x="164" y="1018"/>
                    <a:pt x="158" y="1018"/>
                    <a:pt x="158" y="1010"/>
                  </a:cubicBezTo>
                  <a:cubicBezTo>
                    <a:pt x="158" y="1002"/>
                    <a:pt x="158" y="999"/>
                    <a:pt x="158" y="999"/>
                  </a:cubicBezTo>
                  <a:cubicBezTo>
                    <a:pt x="158" y="999"/>
                    <a:pt x="158" y="977"/>
                    <a:pt x="162" y="952"/>
                  </a:cubicBezTo>
                  <a:cubicBezTo>
                    <a:pt x="165" y="928"/>
                    <a:pt x="163" y="833"/>
                    <a:pt x="162" y="804"/>
                  </a:cubicBezTo>
                  <a:cubicBezTo>
                    <a:pt x="160" y="775"/>
                    <a:pt x="157" y="746"/>
                    <a:pt x="157" y="746"/>
                  </a:cubicBezTo>
                  <a:cubicBezTo>
                    <a:pt x="157" y="746"/>
                    <a:pt x="128" y="846"/>
                    <a:pt x="113" y="901"/>
                  </a:cubicBezTo>
                  <a:cubicBezTo>
                    <a:pt x="97" y="957"/>
                    <a:pt x="78" y="1016"/>
                    <a:pt x="74" y="1019"/>
                  </a:cubicBezTo>
                  <a:cubicBezTo>
                    <a:pt x="70" y="1021"/>
                    <a:pt x="71" y="1025"/>
                    <a:pt x="71" y="1025"/>
                  </a:cubicBezTo>
                  <a:cubicBezTo>
                    <a:pt x="71" y="1025"/>
                    <a:pt x="87" y="1044"/>
                    <a:pt x="88" y="1057"/>
                  </a:cubicBezTo>
                  <a:cubicBezTo>
                    <a:pt x="89" y="1070"/>
                    <a:pt x="92" y="1075"/>
                    <a:pt x="79" y="1077"/>
                  </a:cubicBezTo>
                  <a:cubicBezTo>
                    <a:pt x="66" y="1078"/>
                    <a:pt x="35" y="1070"/>
                    <a:pt x="24" y="1063"/>
                  </a:cubicBezTo>
                  <a:cubicBezTo>
                    <a:pt x="14" y="1055"/>
                    <a:pt x="13" y="1047"/>
                    <a:pt x="8" y="1043"/>
                  </a:cubicBezTo>
                  <a:cubicBezTo>
                    <a:pt x="2" y="1040"/>
                    <a:pt x="0" y="1034"/>
                    <a:pt x="2" y="1025"/>
                  </a:cubicBezTo>
                  <a:cubicBezTo>
                    <a:pt x="5" y="1016"/>
                    <a:pt x="5" y="1014"/>
                    <a:pt x="5" y="1014"/>
                  </a:cubicBezTo>
                  <a:cubicBezTo>
                    <a:pt x="5" y="1014"/>
                    <a:pt x="1" y="1011"/>
                    <a:pt x="6" y="980"/>
                  </a:cubicBezTo>
                  <a:cubicBezTo>
                    <a:pt x="11" y="950"/>
                    <a:pt x="35" y="786"/>
                    <a:pt x="50" y="712"/>
                  </a:cubicBezTo>
                  <a:cubicBezTo>
                    <a:pt x="66" y="639"/>
                    <a:pt x="71" y="577"/>
                    <a:pt x="71" y="568"/>
                  </a:cubicBezTo>
                  <a:cubicBezTo>
                    <a:pt x="71" y="558"/>
                    <a:pt x="68" y="559"/>
                    <a:pt x="62" y="556"/>
                  </a:cubicBezTo>
                  <a:cubicBezTo>
                    <a:pt x="56" y="552"/>
                    <a:pt x="68" y="513"/>
                    <a:pt x="70" y="492"/>
                  </a:cubicBezTo>
                  <a:cubicBezTo>
                    <a:pt x="71" y="471"/>
                    <a:pt x="73" y="456"/>
                    <a:pt x="73" y="442"/>
                  </a:cubicBezTo>
                  <a:cubicBezTo>
                    <a:pt x="72" y="428"/>
                    <a:pt x="78" y="419"/>
                    <a:pt x="80" y="408"/>
                  </a:cubicBezTo>
                  <a:cubicBezTo>
                    <a:pt x="81" y="397"/>
                    <a:pt x="85" y="368"/>
                    <a:pt x="77" y="344"/>
                  </a:cubicBezTo>
                  <a:cubicBezTo>
                    <a:pt x="68" y="319"/>
                    <a:pt x="60" y="289"/>
                    <a:pt x="56" y="284"/>
                  </a:cubicBezTo>
                  <a:cubicBezTo>
                    <a:pt x="52" y="279"/>
                    <a:pt x="56" y="261"/>
                    <a:pt x="58" y="238"/>
                  </a:cubicBezTo>
                  <a:cubicBezTo>
                    <a:pt x="60" y="214"/>
                    <a:pt x="66" y="190"/>
                    <a:pt x="89" y="178"/>
                  </a:cubicBezTo>
                  <a:cubicBezTo>
                    <a:pt x="112" y="165"/>
                    <a:pt x="122" y="162"/>
                    <a:pt x="128" y="152"/>
                  </a:cubicBezTo>
                  <a:cubicBezTo>
                    <a:pt x="135" y="141"/>
                    <a:pt x="131" y="140"/>
                    <a:pt x="134" y="138"/>
                  </a:cubicBezTo>
                  <a:cubicBezTo>
                    <a:pt x="137" y="136"/>
                    <a:pt x="138" y="135"/>
                    <a:pt x="138" y="135"/>
                  </a:cubicBezTo>
                  <a:cubicBezTo>
                    <a:pt x="138" y="135"/>
                    <a:pt x="138" y="126"/>
                    <a:pt x="137" y="122"/>
                  </a:cubicBezTo>
                  <a:cubicBezTo>
                    <a:pt x="136" y="118"/>
                    <a:pt x="132" y="118"/>
                    <a:pt x="131" y="113"/>
                  </a:cubicBezTo>
                  <a:cubicBezTo>
                    <a:pt x="129" y="109"/>
                    <a:pt x="125" y="96"/>
                    <a:pt x="126" y="88"/>
                  </a:cubicBezTo>
                  <a:cubicBezTo>
                    <a:pt x="127" y="80"/>
                    <a:pt x="129" y="79"/>
                    <a:pt x="129" y="79"/>
                  </a:cubicBezTo>
                  <a:cubicBezTo>
                    <a:pt x="129" y="79"/>
                    <a:pt x="125" y="35"/>
                    <a:pt x="142" y="22"/>
                  </a:cubicBezTo>
                  <a:cubicBezTo>
                    <a:pt x="159" y="10"/>
                    <a:pt x="189" y="0"/>
                    <a:pt x="206" y="13"/>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59" name="Google Shape;259;p10"/>
            <p:cNvSpPr/>
            <p:nvPr/>
          </p:nvSpPr>
          <p:spPr>
            <a:xfrm>
              <a:off x="2998" y="867"/>
              <a:ext cx="184" cy="156"/>
            </a:xfrm>
            <a:custGeom>
              <a:rect b="b" l="l" r="r" t="t"/>
              <a:pathLst>
                <a:path extrusionOk="0" h="66" w="77">
                  <a:moveTo>
                    <a:pt x="70" y="26"/>
                  </a:moveTo>
                  <a:cubicBezTo>
                    <a:pt x="71" y="31"/>
                    <a:pt x="73" y="36"/>
                    <a:pt x="73" y="36"/>
                  </a:cubicBezTo>
                  <a:cubicBezTo>
                    <a:pt x="73" y="36"/>
                    <a:pt x="74" y="37"/>
                    <a:pt x="74" y="37"/>
                  </a:cubicBezTo>
                  <a:cubicBezTo>
                    <a:pt x="74" y="43"/>
                    <a:pt x="76" y="56"/>
                    <a:pt x="77" y="66"/>
                  </a:cubicBezTo>
                  <a:cubicBezTo>
                    <a:pt x="76" y="66"/>
                    <a:pt x="75" y="65"/>
                    <a:pt x="74" y="63"/>
                  </a:cubicBezTo>
                  <a:cubicBezTo>
                    <a:pt x="69" y="52"/>
                    <a:pt x="67" y="46"/>
                    <a:pt x="63" y="48"/>
                  </a:cubicBezTo>
                  <a:cubicBezTo>
                    <a:pt x="61" y="50"/>
                    <a:pt x="58" y="57"/>
                    <a:pt x="56" y="63"/>
                  </a:cubicBezTo>
                  <a:cubicBezTo>
                    <a:pt x="43" y="48"/>
                    <a:pt x="12" y="14"/>
                    <a:pt x="0" y="4"/>
                  </a:cubicBezTo>
                  <a:cubicBezTo>
                    <a:pt x="0" y="3"/>
                    <a:pt x="0" y="3"/>
                    <a:pt x="1" y="2"/>
                  </a:cubicBezTo>
                  <a:cubicBezTo>
                    <a:pt x="3" y="1"/>
                    <a:pt x="4" y="0"/>
                    <a:pt x="5" y="0"/>
                  </a:cubicBezTo>
                  <a:cubicBezTo>
                    <a:pt x="8" y="6"/>
                    <a:pt x="17" y="19"/>
                    <a:pt x="27" y="25"/>
                  </a:cubicBezTo>
                  <a:cubicBezTo>
                    <a:pt x="38" y="31"/>
                    <a:pt x="63" y="45"/>
                    <a:pt x="63" y="45"/>
                  </a:cubicBezTo>
                  <a:cubicBezTo>
                    <a:pt x="63" y="45"/>
                    <a:pt x="68" y="33"/>
                    <a:pt x="70" y="26"/>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60" name="Google Shape;260;p10"/>
            <p:cNvSpPr/>
            <p:nvPr/>
          </p:nvSpPr>
          <p:spPr>
            <a:xfrm>
              <a:off x="3210" y="1225"/>
              <a:ext cx="93" cy="130"/>
            </a:xfrm>
            <a:custGeom>
              <a:rect b="b" l="l" r="r" t="t"/>
              <a:pathLst>
                <a:path extrusionOk="0" h="55" w="39">
                  <a:moveTo>
                    <a:pt x="7" y="43"/>
                  </a:moveTo>
                  <a:cubicBezTo>
                    <a:pt x="7" y="43"/>
                    <a:pt x="21" y="38"/>
                    <a:pt x="21" y="27"/>
                  </a:cubicBezTo>
                  <a:cubicBezTo>
                    <a:pt x="21" y="16"/>
                    <a:pt x="11" y="8"/>
                    <a:pt x="5" y="8"/>
                  </a:cubicBezTo>
                  <a:cubicBezTo>
                    <a:pt x="0" y="7"/>
                    <a:pt x="8" y="0"/>
                    <a:pt x="19" y="8"/>
                  </a:cubicBezTo>
                  <a:cubicBezTo>
                    <a:pt x="30" y="17"/>
                    <a:pt x="39" y="55"/>
                    <a:pt x="39" y="55"/>
                  </a:cubicBezTo>
                  <a:cubicBezTo>
                    <a:pt x="39" y="55"/>
                    <a:pt x="16" y="47"/>
                    <a:pt x="7" y="43"/>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61" name="Google Shape;261;p10"/>
            <p:cNvSpPr/>
            <p:nvPr/>
          </p:nvSpPr>
          <p:spPr>
            <a:xfrm>
              <a:off x="3296" y="1371"/>
              <a:ext cx="22" cy="100"/>
            </a:xfrm>
            <a:custGeom>
              <a:rect b="b" l="l" r="r" t="t"/>
              <a:pathLst>
                <a:path extrusionOk="0" h="42" w="9">
                  <a:moveTo>
                    <a:pt x="3" y="0"/>
                  </a:moveTo>
                  <a:cubicBezTo>
                    <a:pt x="9" y="35"/>
                    <a:pt x="9" y="35"/>
                    <a:pt x="9" y="35"/>
                  </a:cubicBezTo>
                  <a:cubicBezTo>
                    <a:pt x="0" y="42"/>
                    <a:pt x="0" y="42"/>
                    <a:pt x="0" y="42"/>
                  </a:cubicBezTo>
                  <a:cubicBezTo>
                    <a:pt x="0" y="42"/>
                    <a:pt x="2" y="12"/>
                    <a:pt x="3"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262" name="Google Shape;262;p10"/>
          <p:cNvGrpSpPr/>
          <p:nvPr/>
        </p:nvGrpSpPr>
        <p:grpSpPr>
          <a:xfrm>
            <a:off x="5411443" y="2192663"/>
            <a:ext cx="450178" cy="1806416"/>
            <a:chOff x="4369" y="343"/>
            <a:chExt cx="610" cy="2449"/>
          </a:xfrm>
        </p:grpSpPr>
        <p:sp>
          <p:nvSpPr>
            <p:cNvPr id="263" name="Google Shape;263;p10"/>
            <p:cNvSpPr/>
            <p:nvPr/>
          </p:nvSpPr>
          <p:spPr>
            <a:xfrm>
              <a:off x="4369" y="343"/>
              <a:ext cx="610" cy="2449"/>
            </a:xfrm>
            <a:custGeom>
              <a:rect b="b" l="l" r="r" t="t"/>
              <a:pathLst>
                <a:path extrusionOk="0" h="1034" w="255">
                  <a:moveTo>
                    <a:pt x="122" y="0"/>
                  </a:moveTo>
                  <a:cubicBezTo>
                    <a:pt x="145" y="0"/>
                    <a:pt x="164" y="21"/>
                    <a:pt x="168" y="41"/>
                  </a:cubicBezTo>
                  <a:cubicBezTo>
                    <a:pt x="173" y="61"/>
                    <a:pt x="176" y="60"/>
                    <a:pt x="176" y="71"/>
                  </a:cubicBezTo>
                  <a:cubicBezTo>
                    <a:pt x="176" y="82"/>
                    <a:pt x="181" y="94"/>
                    <a:pt x="183" y="111"/>
                  </a:cubicBezTo>
                  <a:cubicBezTo>
                    <a:pt x="185" y="129"/>
                    <a:pt x="187" y="141"/>
                    <a:pt x="196" y="152"/>
                  </a:cubicBezTo>
                  <a:cubicBezTo>
                    <a:pt x="205" y="162"/>
                    <a:pt x="203" y="172"/>
                    <a:pt x="203" y="172"/>
                  </a:cubicBezTo>
                  <a:cubicBezTo>
                    <a:pt x="203" y="172"/>
                    <a:pt x="233" y="174"/>
                    <a:pt x="240" y="194"/>
                  </a:cubicBezTo>
                  <a:cubicBezTo>
                    <a:pt x="248" y="214"/>
                    <a:pt x="249" y="248"/>
                    <a:pt x="252" y="271"/>
                  </a:cubicBezTo>
                  <a:cubicBezTo>
                    <a:pt x="255" y="294"/>
                    <a:pt x="253" y="321"/>
                    <a:pt x="245" y="338"/>
                  </a:cubicBezTo>
                  <a:cubicBezTo>
                    <a:pt x="236" y="355"/>
                    <a:pt x="219" y="357"/>
                    <a:pt x="219" y="357"/>
                  </a:cubicBezTo>
                  <a:cubicBezTo>
                    <a:pt x="219" y="357"/>
                    <a:pt x="216" y="393"/>
                    <a:pt x="226" y="424"/>
                  </a:cubicBezTo>
                  <a:cubicBezTo>
                    <a:pt x="236" y="455"/>
                    <a:pt x="244" y="471"/>
                    <a:pt x="235" y="473"/>
                  </a:cubicBezTo>
                  <a:cubicBezTo>
                    <a:pt x="226" y="474"/>
                    <a:pt x="222" y="475"/>
                    <a:pt x="222" y="475"/>
                  </a:cubicBezTo>
                  <a:cubicBezTo>
                    <a:pt x="222" y="475"/>
                    <a:pt x="222" y="515"/>
                    <a:pt x="216" y="541"/>
                  </a:cubicBezTo>
                  <a:cubicBezTo>
                    <a:pt x="210" y="567"/>
                    <a:pt x="196" y="634"/>
                    <a:pt x="196" y="650"/>
                  </a:cubicBezTo>
                  <a:cubicBezTo>
                    <a:pt x="196" y="667"/>
                    <a:pt x="195" y="664"/>
                    <a:pt x="189" y="664"/>
                  </a:cubicBezTo>
                  <a:cubicBezTo>
                    <a:pt x="183" y="664"/>
                    <a:pt x="179" y="664"/>
                    <a:pt x="179" y="664"/>
                  </a:cubicBezTo>
                  <a:cubicBezTo>
                    <a:pt x="179" y="664"/>
                    <a:pt x="180" y="691"/>
                    <a:pt x="177" y="697"/>
                  </a:cubicBezTo>
                  <a:cubicBezTo>
                    <a:pt x="174" y="704"/>
                    <a:pt x="179" y="733"/>
                    <a:pt x="170" y="765"/>
                  </a:cubicBezTo>
                  <a:cubicBezTo>
                    <a:pt x="160" y="796"/>
                    <a:pt x="141" y="849"/>
                    <a:pt x="141" y="872"/>
                  </a:cubicBezTo>
                  <a:cubicBezTo>
                    <a:pt x="141" y="894"/>
                    <a:pt x="150" y="922"/>
                    <a:pt x="161" y="933"/>
                  </a:cubicBezTo>
                  <a:cubicBezTo>
                    <a:pt x="171" y="944"/>
                    <a:pt x="187" y="967"/>
                    <a:pt x="179" y="973"/>
                  </a:cubicBezTo>
                  <a:cubicBezTo>
                    <a:pt x="170" y="978"/>
                    <a:pt x="159" y="977"/>
                    <a:pt x="152" y="975"/>
                  </a:cubicBezTo>
                  <a:cubicBezTo>
                    <a:pt x="145" y="973"/>
                    <a:pt x="139" y="966"/>
                    <a:pt x="139" y="966"/>
                  </a:cubicBezTo>
                  <a:cubicBezTo>
                    <a:pt x="139" y="966"/>
                    <a:pt x="140" y="977"/>
                    <a:pt x="143" y="986"/>
                  </a:cubicBezTo>
                  <a:cubicBezTo>
                    <a:pt x="146" y="995"/>
                    <a:pt x="143" y="1034"/>
                    <a:pt x="128" y="1034"/>
                  </a:cubicBezTo>
                  <a:cubicBezTo>
                    <a:pt x="126" y="1034"/>
                    <a:pt x="124" y="1033"/>
                    <a:pt x="122" y="1033"/>
                  </a:cubicBezTo>
                  <a:cubicBezTo>
                    <a:pt x="122" y="726"/>
                    <a:pt x="122" y="726"/>
                    <a:pt x="122" y="726"/>
                  </a:cubicBezTo>
                  <a:cubicBezTo>
                    <a:pt x="122" y="720"/>
                    <a:pt x="123" y="713"/>
                    <a:pt x="125" y="709"/>
                  </a:cubicBezTo>
                  <a:cubicBezTo>
                    <a:pt x="128" y="701"/>
                    <a:pt x="125" y="685"/>
                    <a:pt x="125" y="662"/>
                  </a:cubicBezTo>
                  <a:cubicBezTo>
                    <a:pt x="125" y="662"/>
                    <a:pt x="124" y="671"/>
                    <a:pt x="122" y="680"/>
                  </a:cubicBezTo>
                  <a:lnTo>
                    <a:pt x="122" y="0"/>
                  </a:lnTo>
                  <a:close/>
                  <a:moveTo>
                    <a:pt x="121" y="0"/>
                  </a:moveTo>
                  <a:cubicBezTo>
                    <a:pt x="122" y="0"/>
                    <a:pt x="122" y="0"/>
                    <a:pt x="122" y="0"/>
                  </a:cubicBezTo>
                  <a:cubicBezTo>
                    <a:pt x="122" y="680"/>
                    <a:pt x="122" y="680"/>
                    <a:pt x="122" y="680"/>
                  </a:cubicBezTo>
                  <a:cubicBezTo>
                    <a:pt x="121" y="687"/>
                    <a:pt x="120" y="694"/>
                    <a:pt x="119" y="698"/>
                  </a:cubicBezTo>
                  <a:cubicBezTo>
                    <a:pt x="116" y="708"/>
                    <a:pt x="120" y="714"/>
                    <a:pt x="120" y="721"/>
                  </a:cubicBezTo>
                  <a:cubicBezTo>
                    <a:pt x="120" y="728"/>
                    <a:pt x="121" y="737"/>
                    <a:pt x="121" y="737"/>
                  </a:cubicBezTo>
                  <a:cubicBezTo>
                    <a:pt x="121" y="737"/>
                    <a:pt x="122" y="732"/>
                    <a:pt x="122" y="726"/>
                  </a:cubicBezTo>
                  <a:cubicBezTo>
                    <a:pt x="122" y="1033"/>
                    <a:pt x="122" y="1033"/>
                    <a:pt x="122" y="1033"/>
                  </a:cubicBezTo>
                  <a:cubicBezTo>
                    <a:pt x="110" y="1029"/>
                    <a:pt x="101" y="1014"/>
                    <a:pt x="101" y="992"/>
                  </a:cubicBezTo>
                  <a:cubicBezTo>
                    <a:pt x="102" y="967"/>
                    <a:pt x="96" y="963"/>
                    <a:pt x="100" y="948"/>
                  </a:cubicBezTo>
                  <a:cubicBezTo>
                    <a:pt x="104" y="934"/>
                    <a:pt x="100" y="923"/>
                    <a:pt x="92" y="901"/>
                  </a:cubicBezTo>
                  <a:cubicBezTo>
                    <a:pt x="85" y="878"/>
                    <a:pt x="58" y="781"/>
                    <a:pt x="59" y="756"/>
                  </a:cubicBezTo>
                  <a:cubicBezTo>
                    <a:pt x="61" y="731"/>
                    <a:pt x="63" y="709"/>
                    <a:pt x="61" y="692"/>
                  </a:cubicBezTo>
                  <a:cubicBezTo>
                    <a:pt x="59" y="675"/>
                    <a:pt x="57" y="661"/>
                    <a:pt x="57" y="661"/>
                  </a:cubicBezTo>
                  <a:cubicBezTo>
                    <a:pt x="57" y="661"/>
                    <a:pt x="39" y="669"/>
                    <a:pt x="39" y="645"/>
                  </a:cubicBezTo>
                  <a:cubicBezTo>
                    <a:pt x="39" y="621"/>
                    <a:pt x="35" y="551"/>
                    <a:pt x="34" y="530"/>
                  </a:cubicBezTo>
                  <a:cubicBezTo>
                    <a:pt x="32" y="509"/>
                    <a:pt x="35" y="468"/>
                    <a:pt x="35" y="468"/>
                  </a:cubicBezTo>
                  <a:cubicBezTo>
                    <a:pt x="35" y="468"/>
                    <a:pt x="18" y="467"/>
                    <a:pt x="13" y="464"/>
                  </a:cubicBezTo>
                  <a:cubicBezTo>
                    <a:pt x="7" y="462"/>
                    <a:pt x="27" y="426"/>
                    <a:pt x="31" y="411"/>
                  </a:cubicBezTo>
                  <a:cubicBezTo>
                    <a:pt x="35" y="397"/>
                    <a:pt x="34" y="372"/>
                    <a:pt x="34" y="372"/>
                  </a:cubicBezTo>
                  <a:cubicBezTo>
                    <a:pt x="34" y="372"/>
                    <a:pt x="4" y="370"/>
                    <a:pt x="2" y="344"/>
                  </a:cubicBezTo>
                  <a:cubicBezTo>
                    <a:pt x="1" y="319"/>
                    <a:pt x="0" y="282"/>
                    <a:pt x="2" y="266"/>
                  </a:cubicBezTo>
                  <a:cubicBezTo>
                    <a:pt x="5" y="251"/>
                    <a:pt x="5" y="253"/>
                    <a:pt x="8" y="232"/>
                  </a:cubicBezTo>
                  <a:cubicBezTo>
                    <a:pt x="10" y="212"/>
                    <a:pt x="21" y="177"/>
                    <a:pt x="31" y="175"/>
                  </a:cubicBezTo>
                  <a:cubicBezTo>
                    <a:pt x="42" y="174"/>
                    <a:pt x="55" y="166"/>
                    <a:pt x="55" y="166"/>
                  </a:cubicBezTo>
                  <a:cubicBezTo>
                    <a:pt x="55" y="166"/>
                    <a:pt x="44" y="154"/>
                    <a:pt x="57" y="143"/>
                  </a:cubicBezTo>
                  <a:cubicBezTo>
                    <a:pt x="70" y="133"/>
                    <a:pt x="77" y="129"/>
                    <a:pt x="71" y="115"/>
                  </a:cubicBezTo>
                  <a:cubicBezTo>
                    <a:pt x="66" y="101"/>
                    <a:pt x="70" y="91"/>
                    <a:pt x="73" y="73"/>
                  </a:cubicBezTo>
                  <a:cubicBezTo>
                    <a:pt x="76" y="55"/>
                    <a:pt x="85" y="1"/>
                    <a:pt x="121" y="0"/>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64" name="Google Shape;264;p10"/>
            <p:cNvSpPr/>
            <p:nvPr/>
          </p:nvSpPr>
          <p:spPr>
            <a:xfrm>
              <a:off x="4615" y="689"/>
              <a:ext cx="146" cy="279"/>
            </a:xfrm>
            <a:custGeom>
              <a:rect b="b" l="l" r="r" t="t"/>
              <a:pathLst>
                <a:path extrusionOk="0" h="118" w="61">
                  <a:moveTo>
                    <a:pt x="1" y="3"/>
                  </a:moveTo>
                  <a:cubicBezTo>
                    <a:pt x="1" y="3"/>
                    <a:pt x="17" y="16"/>
                    <a:pt x="17" y="27"/>
                  </a:cubicBezTo>
                  <a:cubicBezTo>
                    <a:pt x="17" y="37"/>
                    <a:pt x="24" y="72"/>
                    <a:pt x="27" y="82"/>
                  </a:cubicBezTo>
                  <a:cubicBezTo>
                    <a:pt x="30" y="93"/>
                    <a:pt x="32" y="70"/>
                    <a:pt x="38" y="59"/>
                  </a:cubicBezTo>
                  <a:cubicBezTo>
                    <a:pt x="43" y="49"/>
                    <a:pt x="46" y="40"/>
                    <a:pt x="43" y="32"/>
                  </a:cubicBezTo>
                  <a:cubicBezTo>
                    <a:pt x="39" y="24"/>
                    <a:pt x="52" y="20"/>
                    <a:pt x="60" y="0"/>
                  </a:cubicBezTo>
                  <a:cubicBezTo>
                    <a:pt x="61" y="8"/>
                    <a:pt x="60" y="14"/>
                    <a:pt x="60" y="21"/>
                  </a:cubicBezTo>
                  <a:cubicBezTo>
                    <a:pt x="60" y="29"/>
                    <a:pt x="47" y="66"/>
                    <a:pt x="43" y="74"/>
                  </a:cubicBezTo>
                  <a:cubicBezTo>
                    <a:pt x="40" y="81"/>
                    <a:pt x="30" y="104"/>
                    <a:pt x="29" y="111"/>
                  </a:cubicBezTo>
                  <a:cubicBezTo>
                    <a:pt x="28" y="118"/>
                    <a:pt x="19" y="98"/>
                    <a:pt x="14" y="76"/>
                  </a:cubicBezTo>
                  <a:cubicBezTo>
                    <a:pt x="9" y="55"/>
                    <a:pt x="0" y="23"/>
                    <a:pt x="1" y="3"/>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65" name="Google Shape;265;p10"/>
            <p:cNvSpPr/>
            <p:nvPr/>
          </p:nvSpPr>
          <p:spPr>
            <a:xfrm>
              <a:off x="4541" y="1070"/>
              <a:ext cx="27" cy="61"/>
            </a:xfrm>
            <a:custGeom>
              <a:rect b="b" l="l" r="r" t="t"/>
              <a:pathLst>
                <a:path extrusionOk="0" h="26" w="11">
                  <a:moveTo>
                    <a:pt x="8" y="26"/>
                  </a:moveTo>
                  <a:cubicBezTo>
                    <a:pt x="8" y="26"/>
                    <a:pt x="10" y="19"/>
                    <a:pt x="11" y="11"/>
                  </a:cubicBezTo>
                  <a:cubicBezTo>
                    <a:pt x="11" y="3"/>
                    <a:pt x="11" y="0"/>
                    <a:pt x="11" y="0"/>
                  </a:cubicBezTo>
                  <a:cubicBezTo>
                    <a:pt x="2" y="2"/>
                    <a:pt x="2" y="2"/>
                    <a:pt x="2" y="2"/>
                  </a:cubicBezTo>
                  <a:cubicBezTo>
                    <a:pt x="2" y="2"/>
                    <a:pt x="1" y="18"/>
                    <a:pt x="0" y="23"/>
                  </a:cubicBezTo>
                  <a:cubicBezTo>
                    <a:pt x="4" y="26"/>
                    <a:pt x="8" y="26"/>
                    <a:pt x="8" y="26"/>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66" name="Google Shape;266;p10"/>
            <p:cNvSpPr/>
            <p:nvPr/>
          </p:nvSpPr>
          <p:spPr>
            <a:xfrm>
              <a:off x="4745" y="1193"/>
              <a:ext cx="28" cy="62"/>
            </a:xfrm>
            <a:custGeom>
              <a:rect b="b" l="l" r="r" t="t"/>
              <a:pathLst>
                <a:path extrusionOk="0" h="26" w="12">
                  <a:moveTo>
                    <a:pt x="3" y="0"/>
                  </a:moveTo>
                  <a:cubicBezTo>
                    <a:pt x="3" y="0"/>
                    <a:pt x="1" y="16"/>
                    <a:pt x="0" y="21"/>
                  </a:cubicBezTo>
                  <a:cubicBezTo>
                    <a:pt x="0" y="26"/>
                    <a:pt x="12" y="21"/>
                    <a:pt x="12" y="21"/>
                  </a:cubicBezTo>
                  <a:cubicBezTo>
                    <a:pt x="12" y="0"/>
                    <a:pt x="12" y="0"/>
                    <a:pt x="12" y="0"/>
                  </a:cubicBezTo>
                  <a:lnTo>
                    <a:pt x="3"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267" name="Google Shape;267;p10"/>
          <p:cNvGrpSpPr/>
          <p:nvPr/>
        </p:nvGrpSpPr>
        <p:grpSpPr>
          <a:xfrm>
            <a:off x="7161095" y="1484291"/>
            <a:ext cx="769960" cy="1839740"/>
            <a:chOff x="4361" y="855"/>
            <a:chExt cx="919" cy="2197"/>
          </a:xfrm>
        </p:grpSpPr>
        <p:sp>
          <p:nvSpPr>
            <p:cNvPr id="268" name="Google Shape;268;p10"/>
            <p:cNvSpPr/>
            <p:nvPr/>
          </p:nvSpPr>
          <p:spPr>
            <a:xfrm>
              <a:off x="4361" y="855"/>
              <a:ext cx="919" cy="2197"/>
            </a:xfrm>
            <a:custGeom>
              <a:rect b="b" l="l" r="r" t="t"/>
              <a:pathLst>
                <a:path extrusionOk="0" h="1295" w="540">
                  <a:moveTo>
                    <a:pt x="451" y="240"/>
                  </a:moveTo>
                  <a:cubicBezTo>
                    <a:pt x="460" y="246"/>
                    <a:pt x="468" y="256"/>
                    <a:pt x="471" y="272"/>
                  </a:cubicBezTo>
                  <a:cubicBezTo>
                    <a:pt x="476" y="302"/>
                    <a:pt x="507" y="404"/>
                    <a:pt x="523" y="432"/>
                  </a:cubicBezTo>
                  <a:cubicBezTo>
                    <a:pt x="538" y="459"/>
                    <a:pt x="540" y="497"/>
                    <a:pt x="525" y="521"/>
                  </a:cubicBezTo>
                  <a:cubicBezTo>
                    <a:pt x="509" y="544"/>
                    <a:pt x="473" y="601"/>
                    <a:pt x="467" y="610"/>
                  </a:cubicBezTo>
                  <a:cubicBezTo>
                    <a:pt x="462" y="618"/>
                    <a:pt x="460" y="623"/>
                    <a:pt x="452" y="623"/>
                  </a:cubicBezTo>
                  <a:cubicBezTo>
                    <a:pt x="452" y="622"/>
                    <a:pt x="451" y="622"/>
                    <a:pt x="451" y="622"/>
                  </a:cubicBezTo>
                  <a:cubicBezTo>
                    <a:pt x="451" y="492"/>
                    <a:pt x="451" y="492"/>
                    <a:pt x="451" y="492"/>
                  </a:cubicBezTo>
                  <a:cubicBezTo>
                    <a:pt x="458" y="480"/>
                    <a:pt x="466" y="471"/>
                    <a:pt x="463" y="465"/>
                  </a:cubicBezTo>
                  <a:cubicBezTo>
                    <a:pt x="458" y="457"/>
                    <a:pt x="455" y="456"/>
                    <a:pt x="451" y="449"/>
                  </a:cubicBezTo>
                  <a:lnTo>
                    <a:pt x="451" y="240"/>
                  </a:lnTo>
                  <a:close/>
                  <a:moveTo>
                    <a:pt x="330" y="10"/>
                  </a:moveTo>
                  <a:cubicBezTo>
                    <a:pt x="337" y="16"/>
                    <a:pt x="345" y="27"/>
                    <a:pt x="352" y="23"/>
                  </a:cubicBezTo>
                  <a:cubicBezTo>
                    <a:pt x="358" y="20"/>
                    <a:pt x="357" y="38"/>
                    <a:pt x="364" y="38"/>
                  </a:cubicBezTo>
                  <a:cubicBezTo>
                    <a:pt x="372" y="38"/>
                    <a:pt x="380" y="64"/>
                    <a:pt x="379" y="78"/>
                  </a:cubicBezTo>
                  <a:cubicBezTo>
                    <a:pt x="378" y="92"/>
                    <a:pt x="375" y="106"/>
                    <a:pt x="374" y="112"/>
                  </a:cubicBezTo>
                  <a:cubicBezTo>
                    <a:pt x="373" y="118"/>
                    <a:pt x="370" y="141"/>
                    <a:pt x="365" y="141"/>
                  </a:cubicBezTo>
                  <a:cubicBezTo>
                    <a:pt x="360" y="141"/>
                    <a:pt x="358" y="142"/>
                    <a:pt x="358" y="142"/>
                  </a:cubicBezTo>
                  <a:cubicBezTo>
                    <a:pt x="358" y="142"/>
                    <a:pt x="353" y="160"/>
                    <a:pt x="353" y="174"/>
                  </a:cubicBezTo>
                  <a:cubicBezTo>
                    <a:pt x="353" y="188"/>
                    <a:pt x="355" y="188"/>
                    <a:pt x="355" y="188"/>
                  </a:cubicBezTo>
                  <a:cubicBezTo>
                    <a:pt x="363" y="202"/>
                    <a:pt x="363" y="202"/>
                    <a:pt x="363" y="202"/>
                  </a:cubicBezTo>
                  <a:cubicBezTo>
                    <a:pt x="363" y="202"/>
                    <a:pt x="406" y="224"/>
                    <a:pt x="425" y="230"/>
                  </a:cubicBezTo>
                  <a:cubicBezTo>
                    <a:pt x="434" y="232"/>
                    <a:pt x="443" y="235"/>
                    <a:pt x="451" y="240"/>
                  </a:cubicBezTo>
                  <a:cubicBezTo>
                    <a:pt x="451" y="449"/>
                    <a:pt x="451" y="449"/>
                    <a:pt x="451" y="449"/>
                  </a:cubicBezTo>
                  <a:cubicBezTo>
                    <a:pt x="448" y="445"/>
                    <a:pt x="446" y="439"/>
                    <a:pt x="443" y="426"/>
                  </a:cubicBezTo>
                  <a:cubicBezTo>
                    <a:pt x="443" y="453"/>
                    <a:pt x="434" y="493"/>
                    <a:pt x="441" y="520"/>
                  </a:cubicBezTo>
                  <a:cubicBezTo>
                    <a:pt x="440" y="510"/>
                    <a:pt x="445" y="500"/>
                    <a:pt x="451" y="492"/>
                  </a:cubicBezTo>
                  <a:cubicBezTo>
                    <a:pt x="451" y="622"/>
                    <a:pt x="451" y="622"/>
                    <a:pt x="451" y="622"/>
                  </a:cubicBezTo>
                  <a:cubicBezTo>
                    <a:pt x="444" y="622"/>
                    <a:pt x="439" y="623"/>
                    <a:pt x="439" y="623"/>
                  </a:cubicBezTo>
                  <a:cubicBezTo>
                    <a:pt x="439" y="623"/>
                    <a:pt x="435" y="638"/>
                    <a:pt x="429" y="642"/>
                  </a:cubicBezTo>
                  <a:cubicBezTo>
                    <a:pt x="423" y="647"/>
                    <a:pt x="415" y="662"/>
                    <a:pt x="413" y="657"/>
                  </a:cubicBezTo>
                  <a:cubicBezTo>
                    <a:pt x="411" y="651"/>
                    <a:pt x="406" y="696"/>
                    <a:pt x="400" y="721"/>
                  </a:cubicBezTo>
                  <a:cubicBezTo>
                    <a:pt x="395" y="745"/>
                    <a:pt x="369" y="914"/>
                    <a:pt x="369" y="939"/>
                  </a:cubicBezTo>
                  <a:cubicBezTo>
                    <a:pt x="369" y="963"/>
                    <a:pt x="359" y="988"/>
                    <a:pt x="360" y="1005"/>
                  </a:cubicBezTo>
                  <a:cubicBezTo>
                    <a:pt x="361" y="1022"/>
                    <a:pt x="357" y="1068"/>
                    <a:pt x="356" y="1093"/>
                  </a:cubicBezTo>
                  <a:cubicBezTo>
                    <a:pt x="355" y="1118"/>
                    <a:pt x="332" y="1144"/>
                    <a:pt x="332" y="1162"/>
                  </a:cubicBezTo>
                  <a:cubicBezTo>
                    <a:pt x="332" y="1181"/>
                    <a:pt x="338" y="1189"/>
                    <a:pt x="335" y="1200"/>
                  </a:cubicBezTo>
                  <a:cubicBezTo>
                    <a:pt x="332" y="1210"/>
                    <a:pt x="333" y="1218"/>
                    <a:pt x="345" y="1231"/>
                  </a:cubicBezTo>
                  <a:cubicBezTo>
                    <a:pt x="356" y="1243"/>
                    <a:pt x="361" y="1255"/>
                    <a:pt x="360" y="1264"/>
                  </a:cubicBezTo>
                  <a:cubicBezTo>
                    <a:pt x="359" y="1274"/>
                    <a:pt x="356" y="1278"/>
                    <a:pt x="333" y="1279"/>
                  </a:cubicBezTo>
                  <a:cubicBezTo>
                    <a:pt x="310" y="1280"/>
                    <a:pt x="288" y="1273"/>
                    <a:pt x="288" y="1267"/>
                  </a:cubicBezTo>
                  <a:cubicBezTo>
                    <a:pt x="288" y="1262"/>
                    <a:pt x="280" y="1260"/>
                    <a:pt x="273" y="1260"/>
                  </a:cubicBezTo>
                  <a:cubicBezTo>
                    <a:pt x="266" y="1260"/>
                    <a:pt x="267" y="1253"/>
                    <a:pt x="270" y="1239"/>
                  </a:cubicBezTo>
                  <a:cubicBezTo>
                    <a:pt x="273" y="1226"/>
                    <a:pt x="283" y="1208"/>
                    <a:pt x="277" y="1209"/>
                  </a:cubicBezTo>
                  <a:cubicBezTo>
                    <a:pt x="271" y="1211"/>
                    <a:pt x="266" y="1208"/>
                    <a:pt x="266" y="1188"/>
                  </a:cubicBezTo>
                  <a:cubicBezTo>
                    <a:pt x="266" y="1169"/>
                    <a:pt x="264" y="1163"/>
                    <a:pt x="272" y="1152"/>
                  </a:cubicBezTo>
                  <a:cubicBezTo>
                    <a:pt x="281" y="1140"/>
                    <a:pt x="279" y="1119"/>
                    <a:pt x="277" y="1102"/>
                  </a:cubicBezTo>
                  <a:cubicBezTo>
                    <a:pt x="275" y="1084"/>
                    <a:pt x="269" y="1072"/>
                    <a:pt x="274" y="1050"/>
                  </a:cubicBezTo>
                  <a:cubicBezTo>
                    <a:pt x="279" y="1029"/>
                    <a:pt x="280" y="1003"/>
                    <a:pt x="277" y="993"/>
                  </a:cubicBezTo>
                  <a:cubicBezTo>
                    <a:pt x="274" y="982"/>
                    <a:pt x="276" y="969"/>
                    <a:pt x="284" y="961"/>
                  </a:cubicBezTo>
                  <a:cubicBezTo>
                    <a:pt x="292" y="952"/>
                    <a:pt x="280" y="937"/>
                    <a:pt x="280" y="927"/>
                  </a:cubicBezTo>
                  <a:cubicBezTo>
                    <a:pt x="280" y="917"/>
                    <a:pt x="283" y="877"/>
                    <a:pt x="278" y="836"/>
                  </a:cubicBezTo>
                  <a:cubicBezTo>
                    <a:pt x="273" y="796"/>
                    <a:pt x="272" y="765"/>
                    <a:pt x="271" y="754"/>
                  </a:cubicBezTo>
                  <a:cubicBezTo>
                    <a:pt x="270" y="744"/>
                    <a:pt x="265" y="749"/>
                    <a:pt x="250" y="789"/>
                  </a:cubicBezTo>
                  <a:cubicBezTo>
                    <a:pt x="236" y="830"/>
                    <a:pt x="199" y="956"/>
                    <a:pt x="192" y="984"/>
                  </a:cubicBezTo>
                  <a:cubicBezTo>
                    <a:pt x="186" y="1008"/>
                    <a:pt x="166" y="1096"/>
                    <a:pt x="158" y="1136"/>
                  </a:cubicBezTo>
                  <a:cubicBezTo>
                    <a:pt x="158" y="509"/>
                    <a:pt x="158" y="509"/>
                    <a:pt x="158" y="509"/>
                  </a:cubicBezTo>
                  <a:cubicBezTo>
                    <a:pt x="160" y="506"/>
                    <a:pt x="158" y="485"/>
                    <a:pt x="163" y="469"/>
                  </a:cubicBezTo>
                  <a:cubicBezTo>
                    <a:pt x="169" y="451"/>
                    <a:pt x="171" y="426"/>
                    <a:pt x="172" y="396"/>
                  </a:cubicBezTo>
                  <a:cubicBezTo>
                    <a:pt x="172" y="396"/>
                    <a:pt x="165" y="421"/>
                    <a:pt x="158" y="437"/>
                  </a:cubicBezTo>
                  <a:cubicBezTo>
                    <a:pt x="158" y="224"/>
                    <a:pt x="158" y="224"/>
                    <a:pt x="158" y="224"/>
                  </a:cubicBezTo>
                  <a:cubicBezTo>
                    <a:pt x="164" y="221"/>
                    <a:pt x="175" y="219"/>
                    <a:pt x="190" y="217"/>
                  </a:cubicBezTo>
                  <a:cubicBezTo>
                    <a:pt x="226" y="212"/>
                    <a:pt x="252" y="202"/>
                    <a:pt x="261" y="195"/>
                  </a:cubicBezTo>
                  <a:cubicBezTo>
                    <a:pt x="266" y="191"/>
                    <a:pt x="269" y="188"/>
                    <a:pt x="272" y="185"/>
                  </a:cubicBezTo>
                  <a:cubicBezTo>
                    <a:pt x="274" y="182"/>
                    <a:pt x="279" y="177"/>
                    <a:pt x="275" y="177"/>
                  </a:cubicBezTo>
                  <a:cubicBezTo>
                    <a:pt x="266" y="176"/>
                    <a:pt x="264" y="142"/>
                    <a:pt x="260" y="132"/>
                  </a:cubicBezTo>
                  <a:cubicBezTo>
                    <a:pt x="255" y="122"/>
                    <a:pt x="257" y="115"/>
                    <a:pt x="260" y="106"/>
                  </a:cubicBezTo>
                  <a:cubicBezTo>
                    <a:pt x="263" y="97"/>
                    <a:pt x="257" y="83"/>
                    <a:pt x="265" y="69"/>
                  </a:cubicBezTo>
                  <a:cubicBezTo>
                    <a:pt x="272" y="55"/>
                    <a:pt x="262" y="37"/>
                    <a:pt x="272" y="35"/>
                  </a:cubicBezTo>
                  <a:cubicBezTo>
                    <a:pt x="283" y="33"/>
                    <a:pt x="279" y="21"/>
                    <a:pt x="290" y="21"/>
                  </a:cubicBezTo>
                  <a:cubicBezTo>
                    <a:pt x="300" y="21"/>
                    <a:pt x="301" y="6"/>
                    <a:pt x="312" y="11"/>
                  </a:cubicBezTo>
                  <a:cubicBezTo>
                    <a:pt x="322" y="16"/>
                    <a:pt x="322" y="0"/>
                    <a:pt x="330" y="10"/>
                  </a:cubicBezTo>
                  <a:close/>
                  <a:moveTo>
                    <a:pt x="158" y="1136"/>
                  </a:moveTo>
                  <a:cubicBezTo>
                    <a:pt x="156" y="1142"/>
                    <a:pt x="155" y="1147"/>
                    <a:pt x="155" y="1151"/>
                  </a:cubicBezTo>
                  <a:cubicBezTo>
                    <a:pt x="150" y="1175"/>
                    <a:pt x="144" y="1223"/>
                    <a:pt x="137" y="1223"/>
                  </a:cubicBezTo>
                  <a:cubicBezTo>
                    <a:pt x="131" y="1223"/>
                    <a:pt x="132" y="1228"/>
                    <a:pt x="131" y="1241"/>
                  </a:cubicBezTo>
                  <a:cubicBezTo>
                    <a:pt x="131" y="1255"/>
                    <a:pt x="117" y="1257"/>
                    <a:pt x="109" y="1260"/>
                  </a:cubicBezTo>
                  <a:cubicBezTo>
                    <a:pt x="102" y="1263"/>
                    <a:pt x="100" y="1255"/>
                    <a:pt x="100" y="1255"/>
                  </a:cubicBezTo>
                  <a:cubicBezTo>
                    <a:pt x="100" y="1255"/>
                    <a:pt x="87" y="1281"/>
                    <a:pt x="65" y="1284"/>
                  </a:cubicBezTo>
                  <a:cubicBezTo>
                    <a:pt x="43" y="1287"/>
                    <a:pt x="0" y="1295"/>
                    <a:pt x="0" y="1285"/>
                  </a:cubicBezTo>
                  <a:cubicBezTo>
                    <a:pt x="0" y="1274"/>
                    <a:pt x="5" y="1264"/>
                    <a:pt x="20" y="1256"/>
                  </a:cubicBezTo>
                  <a:cubicBezTo>
                    <a:pt x="34" y="1247"/>
                    <a:pt x="45" y="1224"/>
                    <a:pt x="51" y="1218"/>
                  </a:cubicBezTo>
                  <a:cubicBezTo>
                    <a:pt x="56" y="1212"/>
                    <a:pt x="49" y="1214"/>
                    <a:pt x="53" y="1203"/>
                  </a:cubicBezTo>
                  <a:cubicBezTo>
                    <a:pt x="58" y="1191"/>
                    <a:pt x="73" y="1123"/>
                    <a:pt x="76" y="1101"/>
                  </a:cubicBezTo>
                  <a:cubicBezTo>
                    <a:pt x="78" y="1078"/>
                    <a:pt x="77" y="1002"/>
                    <a:pt x="87" y="967"/>
                  </a:cubicBezTo>
                  <a:cubicBezTo>
                    <a:pt x="98" y="931"/>
                    <a:pt x="131" y="816"/>
                    <a:pt x="135" y="784"/>
                  </a:cubicBezTo>
                  <a:cubicBezTo>
                    <a:pt x="140" y="753"/>
                    <a:pt x="147" y="721"/>
                    <a:pt x="147" y="703"/>
                  </a:cubicBezTo>
                  <a:cubicBezTo>
                    <a:pt x="147" y="686"/>
                    <a:pt x="149" y="674"/>
                    <a:pt x="154" y="662"/>
                  </a:cubicBezTo>
                  <a:cubicBezTo>
                    <a:pt x="158" y="649"/>
                    <a:pt x="153" y="632"/>
                    <a:pt x="153" y="632"/>
                  </a:cubicBezTo>
                  <a:cubicBezTo>
                    <a:pt x="153" y="632"/>
                    <a:pt x="140" y="642"/>
                    <a:pt x="132" y="648"/>
                  </a:cubicBezTo>
                  <a:cubicBezTo>
                    <a:pt x="125" y="655"/>
                    <a:pt x="125" y="645"/>
                    <a:pt x="129" y="629"/>
                  </a:cubicBezTo>
                  <a:cubicBezTo>
                    <a:pt x="132" y="614"/>
                    <a:pt x="130" y="605"/>
                    <a:pt x="126" y="610"/>
                  </a:cubicBezTo>
                  <a:cubicBezTo>
                    <a:pt x="122" y="615"/>
                    <a:pt x="119" y="585"/>
                    <a:pt x="109" y="566"/>
                  </a:cubicBezTo>
                  <a:cubicBezTo>
                    <a:pt x="100" y="548"/>
                    <a:pt x="78" y="511"/>
                    <a:pt x="83" y="489"/>
                  </a:cubicBezTo>
                  <a:cubicBezTo>
                    <a:pt x="88" y="468"/>
                    <a:pt x="90" y="431"/>
                    <a:pt x="96" y="412"/>
                  </a:cubicBezTo>
                  <a:cubicBezTo>
                    <a:pt x="102" y="394"/>
                    <a:pt x="107" y="361"/>
                    <a:pt x="114" y="341"/>
                  </a:cubicBezTo>
                  <a:cubicBezTo>
                    <a:pt x="121" y="321"/>
                    <a:pt x="120" y="311"/>
                    <a:pt x="129" y="291"/>
                  </a:cubicBezTo>
                  <a:cubicBezTo>
                    <a:pt x="137" y="271"/>
                    <a:pt x="147" y="247"/>
                    <a:pt x="147" y="238"/>
                  </a:cubicBezTo>
                  <a:cubicBezTo>
                    <a:pt x="147" y="232"/>
                    <a:pt x="149" y="228"/>
                    <a:pt x="158" y="224"/>
                  </a:cubicBezTo>
                  <a:cubicBezTo>
                    <a:pt x="158" y="437"/>
                    <a:pt x="158" y="437"/>
                    <a:pt x="158" y="437"/>
                  </a:cubicBezTo>
                  <a:cubicBezTo>
                    <a:pt x="155" y="443"/>
                    <a:pt x="152" y="448"/>
                    <a:pt x="150" y="449"/>
                  </a:cubicBezTo>
                  <a:cubicBezTo>
                    <a:pt x="142" y="451"/>
                    <a:pt x="141" y="461"/>
                    <a:pt x="150" y="466"/>
                  </a:cubicBezTo>
                  <a:cubicBezTo>
                    <a:pt x="158" y="471"/>
                    <a:pt x="153" y="504"/>
                    <a:pt x="157" y="509"/>
                  </a:cubicBezTo>
                  <a:cubicBezTo>
                    <a:pt x="157" y="509"/>
                    <a:pt x="157" y="509"/>
                    <a:pt x="158" y="509"/>
                  </a:cubicBezTo>
                  <a:lnTo>
                    <a:pt x="158" y="1136"/>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69" name="Google Shape;269;p10"/>
            <p:cNvSpPr/>
            <p:nvPr/>
          </p:nvSpPr>
          <p:spPr>
            <a:xfrm>
              <a:off x="4701" y="1169"/>
              <a:ext cx="325" cy="633"/>
            </a:xfrm>
            <a:custGeom>
              <a:rect b="b" l="l" r="r" t="t"/>
              <a:pathLst>
                <a:path extrusionOk="0" h="373" w="191">
                  <a:moveTo>
                    <a:pt x="153" y="0"/>
                  </a:moveTo>
                  <a:cubicBezTo>
                    <a:pt x="154" y="3"/>
                    <a:pt x="155" y="3"/>
                    <a:pt x="155" y="3"/>
                  </a:cubicBezTo>
                  <a:cubicBezTo>
                    <a:pt x="162" y="15"/>
                    <a:pt x="162" y="15"/>
                    <a:pt x="162" y="15"/>
                  </a:cubicBezTo>
                  <a:cubicBezTo>
                    <a:pt x="162" y="16"/>
                    <a:pt x="162" y="16"/>
                    <a:pt x="162" y="17"/>
                  </a:cubicBezTo>
                  <a:cubicBezTo>
                    <a:pt x="159" y="37"/>
                    <a:pt x="156" y="104"/>
                    <a:pt x="156" y="149"/>
                  </a:cubicBezTo>
                  <a:cubicBezTo>
                    <a:pt x="156" y="194"/>
                    <a:pt x="150" y="218"/>
                    <a:pt x="157" y="255"/>
                  </a:cubicBezTo>
                  <a:cubicBezTo>
                    <a:pt x="164" y="291"/>
                    <a:pt x="165" y="312"/>
                    <a:pt x="175" y="334"/>
                  </a:cubicBezTo>
                  <a:cubicBezTo>
                    <a:pt x="185" y="356"/>
                    <a:pt x="191" y="372"/>
                    <a:pt x="191" y="372"/>
                  </a:cubicBezTo>
                  <a:cubicBezTo>
                    <a:pt x="191" y="372"/>
                    <a:pt x="159" y="368"/>
                    <a:pt x="126" y="368"/>
                  </a:cubicBezTo>
                  <a:cubicBezTo>
                    <a:pt x="93" y="368"/>
                    <a:pt x="33" y="373"/>
                    <a:pt x="20" y="369"/>
                  </a:cubicBezTo>
                  <a:cubicBezTo>
                    <a:pt x="8" y="366"/>
                    <a:pt x="0" y="361"/>
                    <a:pt x="0" y="361"/>
                  </a:cubicBezTo>
                  <a:cubicBezTo>
                    <a:pt x="0" y="361"/>
                    <a:pt x="14" y="328"/>
                    <a:pt x="24" y="291"/>
                  </a:cubicBezTo>
                  <a:cubicBezTo>
                    <a:pt x="34" y="255"/>
                    <a:pt x="44" y="205"/>
                    <a:pt x="44" y="155"/>
                  </a:cubicBezTo>
                  <a:cubicBezTo>
                    <a:pt x="44" y="105"/>
                    <a:pt x="42" y="57"/>
                    <a:pt x="52" y="32"/>
                  </a:cubicBezTo>
                  <a:cubicBezTo>
                    <a:pt x="56" y="23"/>
                    <a:pt x="58" y="16"/>
                    <a:pt x="60" y="11"/>
                  </a:cubicBezTo>
                  <a:cubicBezTo>
                    <a:pt x="60" y="11"/>
                    <a:pt x="58" y="12"/>
                    <a:pt x="61" y="10"/>
                  </a:cubicBezTo>
                  <a:cubicBezTo>
                    <a:pt x="63" y="8"/>
                    <a:pt x="69" y="3"/>
                    <a:pt x="72" y="0"/>
                  </a:cubicBezTo>
                  <a:cubicBezTo>
                    <a:pt x="77" y="6"/>
                    <a:pt x="80" y="10"/>
                    <a:pt x="91" y="23"/>
                  </a:cubicBezTo>
                  <a:cubicBezTo>
                    <a:pt x="102" y="36"/>
                    <a:pt x="103" y="45"/>
                    <a:pt x="121" y="33"/>
                  </a:cubicBezTo>
                  <a:cubicBezTo>
                    <a:pt x="135" y="24"/>
                    <a:pt x="144" y="11"/>
                    <a:pt x="153"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70" name="Google Shape;270;p10"/>
            <p:cNvSpPr/>
            <p:nvPr/>
          </p:nvSpPr>
          <p:spPr>
            <a:xfrm>
              <a:off x="4752" y="1242"/>
              <a:ext cx="157" cy="626"/>
            </a:xfrm>
            <a:custGeom>
              <a:rect b="b" l="l" r="r" t="t"/>
              <a:pathLst>
                <a:path extrusionOk="0" h="369" w="92">
                  <a:moveTo>
                    <a:pt x="77" y="0"/>
                  </a:moveTo>
                  <a:cubicBezTo>
                    <a:pt x="59" y="18"/>
                    <a:pt x="59" y="18"/>
                    <a:pt x="59" y="18"/>
                  </a:cubicBezTo>
                  <a:cubicBezTo>
                    <a:pt x="59" y="18"/>
                    <a:pt x="68" y="21"/>
                    <a:pt x="65" y="29"/>
                  </a:cubicBezTo>
                  <a:cubicBezTo>
                    <a:pt x="62" y="37"/>
                    <a:pt x="49" y="81"/>
                    <a:pt x="37" y="139"/>
                  </a:cubicBezTo>
                  <a:cubicBezTo>
                    <a:pt x="24" y="198"/>
                    <a:pt x="7" y="300"/>
                    <a:pt x="4" y="314"/>
                  </a:cubicBezTo>
                  <a:cubicBezTo>
                    <a:pt x="0" y="329"/>
                    <a:pt x="5" y="339"/>
                    <a:pt x="15" y="354"/>
                  </a:cubicBezTo>
                  <a:cubicBezTo>
                    <a:pt x="24" y="369"/>
                    <a:pt x="25" y="369"/>
                    <a:pt x="35" y="356"/>
                  </a:cubicBezTo>
                  <a:cubicBezTo>
                    <a:pt x="45" y="343"/>
                    <a:pt x="52" y="348"/>
                    <a:pt x="59" y="311"/>
                  </a:cubicBezTo>
                  <a:cubicBezTo>
                    <a:pt x="65" y="274"/>
                    <a:pt x="75" y="200"/>
                    <a:pt x="80" y="168"/>
                  </a:cubicBezTo>
                  <a:cubicBezTo>
                    <a:pt x="85" y="135"/>
                    <a:pt x="91" y="72"/>
                    <a:pt x="87" y="57"/>
                  </a:cubicBezTo>
                  <a:cubicBezTo>
                    <a:pt x="83" y="43"/>
                    <a:pt x="80" y="35"/>
                    <a:pt x="81" y="29"/>
                  </a:cubicBezTo>
                  <a:cubicBezTo>
                    <a:pt x="83" y="23"/>
                    <a:pt x="92" y="17"/>
                    <a:pt x="92" y="17"/>
                  </a:cubicBezTo>
                  <a:cubicBezTo>
                    <a:pt x="92" y="17"/>
                    <a:pt x="85" y="4"/>
                    <a:pt x="77"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271" name="Google Shape;271;p10"/>
          <p:cNvGrpSpPr/>
          <p:nvPr/>
        </p:nvGrpSpPr>
        <p:grpSpPr>
          <a:xfrm>
            <a:off x="9270047" y="598844"/>
            <a:ext cx="657041" cy="2040636"/>
            <a:chOff x="110" y="939"/>
            <a:chExt cx="391" cy="1215"/>
          </a:xfrm>
        </p:grpSpPr>
        <p:sp>
          <p:nvSpPr>
            <p:cNvPr id="272" name="Google Shape;272;p10"/>
            <p:cNvSpPr/>
            <p:nvPr/>
          </p:nvSpPr>
          <p:spPr>
            <a:xfrm>
              <a:off x="110" y="939"/>
              <a:ext cx="391" cy="1215"/>
            </a:xfrm>
            <a:custGeom>
              <a:rect b="b" l="l" r="r" t="t"/>
              <a:pathLst>
                <a:path extrusionOk="0" h="1056" w="338">
                  <a:moveTo>
                    <a:pt x="251" y="181"/>
                  </a:moveTo>
                  <a:cubicBezTo>
                    <a:pt x="268" y="186"/>
                    <a:pt x="281" y="191"/>
                    <a:pt x="281" y="214"/>
                  </a:cubicBezTo>
                  <a:cubicBezTo>
                    <a:pt x="282" y="239"/>
                    <a:pt x="284" y="289"/>
                    <a:pt x="288" y="323"/>
                  </a:cubicBezTo>
                  <a:cubicBezTo>
                    <a:pt x="292" y="356"/>
                    <a:pt x="302" y="428"/>
                    <a:pt x="302" y="451"/>
                  </a:cubicBezTo>
                  <a:cubicBezTo>
                    <a:pt x="303" y="474"/>
                    <a:pt x="305" y="522"/>
                    <a:pt x="305" y="527"/>
                  </a:cubicBezTo>
                  <a:cubicBezTo>
                    <a:pt x="304" y="533"/>
                    <a:pt x="300" y="532"/>
                    <a:pt x="302" y="541"/>
                  </a:cubicBezTo>
                  <a:cubicBezTo>
                    <a:pt x="303" y="550"/>
                    <a:pt x="303" y="558"/>
                    <a:pt x="299" y="564"/>
                  </a:cubicBezTo>
                  <a:cubicBezTo>
                    <a:pt x="294" y="570"/>
                    <a:pt x="296" y="578"/>
                    <a:pt x="296" y="578"/>
                  </a:cubicBezTo>
                  <a:cubicBezTo>
                    <a:pt x="338" y="576"/>
                    <a:pt x="338" y="576"/>
                    <a:pt x="338" y="576"/>
                  </a:cubicBezTo>
                  <a:cubicBezTo>
                    <a:pt x="335" y="741"/>
                    <a:pt x="335" y="741"/>
                    <a:pt x="335" y="741"/>
                  </a:cubicBezTo>
                  <a:cubicBezTo>
                    <a:pt x="269" y="792"/>
                    <a:pt x="269" y="792"/>
                    <a:pt x="269" y="792"/>
                  </a:cubicBezTo>
                  <a:cubicBezTo>
                    <a:pt x="269" y="792"/>
                    <a:pt x="260" y="785"/>
                    <a:pt x="251" y="784"/>
                  </a:cubicBezTo>
                  <a:cubicBezTo>
                    <a:pt x="251" y="583"/>
                    <a:pt x="251" y="583"/>
                    <a:pt x="251" y="583"/>
                  </a:cubicBezTo>
                  <a:cubicBezTo>
                    <a:pt x="258" y="582"/>
                    <a:pt x="258" y="582"/>
                    <a:pt x="258" y="582"/>
                  </a:cubicBezTo>
                  <a:cubicBezTo>
                    <a:pt x="258" y="582"/>
                    <a:pt x="257" y="570"/>
                    <a:pt x="259" y="562"/>
                  </a:cubicBezTo>
                  <a:cubicBezTo>
                    <a:pt x="261" y="555"/>
                    <a:pt x="261" y="548"/>
                    <a:pt x="259" y="539"/>
                  </a:cubicBezTo>
                  <a:cubicBezTo>
                    <a:pt x="259" y="539"/>
                    <a:pt x="256" y="547"/>
                    <a:pt x="251" y="548"/>
                  </a:cubicBezTo>
                  <a:lnTo>
                    <a:pt x="251" y="181"/>
                  </a:lnTo>
                  <a:close/>
                  <a:moveTo>
                    <a:pt x="159" y="0"/>
                  </a:moveTo>
                  <a:cubicBezTo>
                    <a:pt x="177" y="0"/>
                    <a:pt x="198" y="14"/>
                    <a:pt x="201" y="33"/>
                  </a:cubicBezTo>
                  <a:cubicBezTo>
                    <a:pt x="203" y="52"/>
                    <a:pt x="202" y="79"/>
                    <a:pt x="202" y="79"/>
                  </a:cubicBezTo>
                  <a:cubicBezTo>
                    <a:pt x="202" y="79"/>
                    <a:pt x="208" y="92"/>
                    <a:pt x="203" y="102"/>
                  </a:cubicBezTo>
                  <a:cubicBezTo>
                    <a:pt x="198" y="112"/>
                    <a:pt x="186" y="110"/>
                    <a:pt x="186" y="110"/>
                  </a:cubicBezTo>
                  <a:cubicBezTo>
                    <a:pt x="186" y="110"/>
                    <a:pt x="183" y="126"/>
                    <a:pt x="183" y="135"/>
                  </a:cubicBezTo>
                  <a:cubicBezTo>
                    <a:pt x="183" y="144"/>
                    <a:pt x="183" y="150"/>
                    <a:pt x="191" y="156"/>
                  </a:cubicBezTo>
                  <a:cubicBezTo>
                    <a:pt x="198" y="162"/>
                    <a:pt x="224" y="173"/>
                    <a:pt x="244" y="179"/>
                  </a:cubicBezTo>
                  <a:cubicBezTo>
                    <a:pt x="247" y="180"/>
                    <a:pt x="249" y="180"/>
                    <a:pt x="251" y="181"/>
                  </a:cubicBezTo>
                  <a:cubicBezTo>
                    <a:pt x="251" y="548"/>
                    <a:pt x="251" y="548"/>
                    <a:pt x="251" y="548"/>
                  </a:cubicBezTo>
                  <a:cubicBezTo>
                    <a:pt x="251" y="548"/>
                    <a:pt x="250" y="548"/>
                    <a:pt x="250" y="548"/>
                  </a:cubicBezTo>
                  <a:cubicBezTo>
                    <a:pt x="244" y="548"/>
                    <a:pt x="241" y="549"/>
                    <a:pt x="241" y="549"/>
                  </a:cubicBezTo>
                  <a:cubicBezTo>
                    <a:pt x="241" y="549"/>
                    <a:pt x="244" y="559"/>
                    <a:pt x="244" y="567"/>
                  </a:cubicBezTo>
                  <a:cubicBezTo>
                    <a:pt x="244" y="576"/>
                    <a:pt x="243" y="584"/>
                    <a:pt x="243" y="584"/>
                  </a:cubicBezTo>
                  <a:cubicBezTo>
                    <a:pt x="251" y="583"/>
                    <a:pt x="251" y="583"/>
                    <a:pt x="251" y="583"/>
                  </a:cubicBezTo>
                  <a:cubicBezTo>
                    <a:pt x="251" y="784"/>
                    <a:pt x="251" y="784"/>
                    <a:pt x="251" y="784"/>
                  </a:cubicBezTo>
                  <a:cubicBezTo>
                    <a:pt x="250" y="784"/>
                    <a:pt x="250" y="784"/>
                    <a:pt x="249" y="784"/>
                  </a:cubicBezTo>
                  <a:cubicBezTo>
                    <a:pt x="240" y="784"/>
                    <a:pt x="235" y="785"/>
                    <a:pt x="235" y="785"/>
                  </a:cubicBezTo>
                  <a:cubicBezTo>
                    <a:pt x="235" y="785"/>
                    <a:pt x="237" y="834"/>
                    <a:pt x="237" y="853"/>
                  </a:cubicBezTo>
                  <a:cubicBezTo>
                    <a:pt x="237" y="873"/>
                    <a:pt x="236" y="904"/>
                    <a:pt x="227" y="918"/>
                  </a:cubicBezTo>
                  <a:cubicBezTo>
                    <a:pt x="219" y="932"/>
                    <a:pt x="217" y="937"/>
                    <a:pt x="217" y="949"/>
                  </a:cubicBezTo>
                  <a:cubicBezTo>
                    <a:pt x="217" y="962"/>
                    <a:pt x="236" y="995"/>
                    <a:pt x="235" y="1007"/>
                  </a:cubicBezTo>
                  <a:cubicBezTo>
                    <a:pt x="235" y="1018"/>
                    <a:pt x="232" y="1036"/>
                    <a:pt x="213" y="1035"/>
                  </a:cubicBezTo>
                  <a:cubicBezTo>
                    <a:pt x="194" y="1035"/>
                    <a:pt x="180" y="1027"/>
                    <a:pt x="180" y="1012"/>
                  </a:cubicBezTo>
                  <a:cubicBezTo>
                    <a:pt x="180" y="996"/>
                    <a:pt x="182" y="987"/>
                    <a:pt x="176" y="981"/>
                  </a:cubicBezTo>
                  <a:cubicBezTo>
                    <a:pt x="170" y="975"/>
                    <a:pt x="179" y="962"/>
                    <a:pt x="168" y="947"/>
                  </a:cubicBezTo>
                  <a:cubicBezTo>
                    <a:pt x="158" y="932"/>
                    <a:pt x="170" y="930"/>
                    <a:pt x="167" y="917"/>
                  </a:cubicBezTo>
                  <a:cubicBezTo>
                    <a:pt x="164" y="903"/>
                    <a:pt x="169" y="861"/>
                    <a:pt x="170" y="845"/>
                  </a:cubicBezTo>
                  <a:cubicBezTo>
                    <a:pt x="171" y="828"/>
                    <a:pt x="168" y="809"/>
                    <a:pt x="160" y="738"/>
                  </a:cubicBezTo>
                  <a:cubicBezTo>
                    <a:pt x="151" y="668"/>
                    <a:pt x="146" y="637"/>
                    <a:pt x="144" y="622"/>
                  </a:cubicBezTo>
                  <a:cubicBezTo>
                    <a:pt x="142" y="606"/>
                    <a:pt x="138" y="587"/>
                    <a:pt x="138" y="587"/>
                  </a:cubicBezTo>
                  <a:cubicBezTo>
                    <a:pt x="138" y="587"/>
                    <a:pt x="127" y="653"/>
                    <a:pt x="118" y="669"/>
                  </a:cubicBezTo>
                  <a:cubicBezTo>
                    <a:pt x="109" y="686"/>
                    <a:pt x="99" y="768"/>
                    <a:pt x="96" y="792"/>
                  </a:cubicBezTo>
                  <a:cubicBezTo>
                    <a:pt x="93" y="816"/>
                    <a:pt x="95" y="886"/>
                    <a:pt x="89" y="894"/>
                  </a:cubicBezTo>
                  <a:cubicBezTo>
                    <a:pt x="84" y="901"/>
                    <a:pt x="81" y="912"/>
                    <a:pt x="81" y="912"/>
                  </a:cubicBezTo>
                  <a:cubicBezTo>
                    <a:pt x="81" y="912"/>
                    <a:pt x="96" y="920"/>
                    <a:pt x="96" y="932"/>
                  </a:cubicBezTo>
                  <a:cubicBezTo>
                    <a:pt x="96" y="944"/>
                    <a:pt x="85" y="954"/>
                    <a:pt x="85" y="969"/>
                  </a:cubicBezTo>
                  <a:cubicBezTo>
                    <a:pt x="86" y="985"/>
                    <a:pt x="84" y="998"/>
                    <a:pt x="78" y="1001"/>
                  </a:cubicBezTo>
                  <a:cubicBezTo>
                    <a:pt x="72" y="1004"/>
                    <a:pt x="73" y="1031"/>
                    <a:pt x="65" y="1040"/>
                  </a:cubicBezTo>
                  <a:cubicBezTo>
                    <a:pt x="57" y="1049"/>
                    <a:pt x="44" y="1056"/>
                    <a:pt x="28" y="1052"/>
                  </a:cubicBezTo>
                  <a:cubicBezTo>
                    <a:pt x="12" y="1047"/>
                    <a:pt x="12" y="1026"/>
                    <a:pt x="20" y="1006"/>
                  </a:cubicBezTo>
                  <a:cubicBezTo>
                    <a:pt x="28" y="986"/>
                    <a:pt x="37" y="973"/>
                    <a:pt x="35" y="965"/>
                  </a:cubicBezTo>
                  <a:cubicBezTo>
                    <a:pt x="32" y="957"/>
                    <a:pt x="29" y="945"/>
                    <a:pt x="37" y="937"/>
                  </a:cubicBezTo>
                  <a:cubicBezTo>
                    <a:pt x="45" y="929"/>
                    <a:pt x="36" y="920"/>
                    <a:pt x="31" y="913"/>
                  </a:cubicBezTo>
                  <a:cubicBezTo>
                    <a:pt x="26" y="906"/>
                    <a:pt x="27" y="875"/>
                    <a:pt x="27" y="857"/>
                  </a:cubicBezTo>
                  <a:cubicBezTo>
                    <a:pt x="26" y="840"/>
                    <a:pt x="28" y="755"/>
                    <a:pt x="27" y="724"/>
                  </a:cubicBezTo>
                  <a:cubicBezTo>
                    <a:pt x="26" y="692"/>
                    <a:pt x="23" y="598"/>
                    <a:pt x="28" y="572"/>
                  </a:cubicBezTo>
                  <a:cubicBezTo>
                    <a:pt x="32" y="546"/>
                    <a:pt x="28" y="526"/>
                    <a:pt x="28" y="526"/>
                  </a:cubicBezTo>
                  <a:cubicBezTo>
                    <a:pt x="28" y="526"/>
                    <a:pt x="18" y="531"/>
                    <a:pt x="18" y="522"/>
                  </a:cubicBezTo>
                  <a:cubicBezTo>
                    <a:pt x="18" y="512"/>
                    <a:pt x="22" y="510"/>
                    <a:pt x="17" y="493"/>
                  </a:cubicBezTo>
                  <a:cubicBezTo>
                    <a:pt x="13" y="476"/>
                    <a:pt x="12" y="460"/>
                    <a:pt x="7" y="447"/>
                  </a:cubicBezTo>
                  <a:cubicBezTo>
                    <a:pt x="1" y="434"/>
                    <a:pt x="0" y="412"/>
                    <a:pt x="7" y="405"/>
                  </a:cubicBezTo>
                  <a:cubicBezTo>
                    <a:pt x="13" y="398"/>
                    <a:pt x="4" y="361"/>
                    <a:pt x="9" y="332"/>
                  </a:cubicBezTo>
                  <a:cubicBezTo>
                    <a:pt x="15" y="304"/>
                    <a:pt x="19" y="258"/>
                    <a:pt x="20" y="233"/>
                  </a:cubicBezTo>
                  <a:cubicBezTo>
                    <a:pt x="20" y="209"/>
                    <a:pt x="21" y="191"/>
                    <a:pt x="53" y="183"/>
                  </a:cubicBezTo>
                  <a:cubicBezTo>
                    <a:pt x="85" y="175"/>
                    <a:pt x="109" y="166"/>
                    <a:pt x="113" y="159"/>
                  </a:cubicBezTo>
                  <a:cubicBezTo>
                    <a:pt x="118" y="153"/>
                    <a:pt x="119" y="135"/>
                    <a:pt x="118" y="127"/>
                  </a:cubicBezTo>
                  <a:cubicBezTo>
                    <a:pt x="117" y="119"/>
                    <a:pt x="117" y="113"/>
                    <a:pt x="117" y="108"/>
                  </a:cubicBezTo>
                  <a:cubicBezTo>
                    <a:pt x="117" y="103"/>
                    <a:pt x="107" y="110"/>
                    <a:pt x="105" y="102"/>
                  </a:cubicBezTo>
                  <a:cubicBezTo>
                    <a:pt x="103" y="93"/>
                    <a:pt x="102" y="75"/>
                    <a:pt x="103" y="73"/>
                  </a:cubicBezTo>
                  <a:cubicBezTo>
                    <a:pt x="105" y="72"/>
                    <a:pt x="106" y="72"/>
                    <a:pt x="108" y="72"/>
                  </a:cubicBezTo>
                  <a:cubicBezTo>
                    <a:pt x="108" y="69"/>
                    <a:pt x="107" y="52"/>
                    <a:pt x="108" y="33"/>
                  </a:cubicBezTo>
                  <a:cubicBezTo>
                    <a:pt x="109" y="16"/>
                    <a:pt x="127" y="2"/>
                    <a:pt x="159" y="0"/>
                  </a:cubicBezTo>
                  <a:close/>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73" name="Google Shape;273;p10"/>
            <p:cNvSpPr/>
            <p:nvPr/>
          </p:nvSpPr>
          <p:spPr>
            <a:xfrm>
              <a:off x="127" y="1487"/>
              <a:ext cx="43" cy="40"/>
            </a:xfrm>
            <a:custGeom>
              <a:rect b="b" l="l" r="r" t="t"/>
              <a:pathLst>
                <a:path extrusionOk="0" h="35" w="37">
                  <a:moveTo>
                    <a:pt x="9" y="35"/>
                  </a:moveTo>
                  <a:cubicBezTo>
                    <a:pt x="9" y="35"/>
                    <a:pt x="0" y="22"/>
                    <a:pt x="9" y="11"/>
                  </a:cubicBezTo>
                  <a:cubicBezTo>
                    <a:pt x="17" y="0"/>
                    <a:pt x="37" y="8"/>
                    <a:pt x="37" y="8"/>
                  </a:cubicBezTo>
                  <a:cubicBezTo>
                    <a:pt x="37" y="8"/>
                    <a:pt x="23" y="8"/>
                    <a:pt x="15" y="14"/>
                  </a:cubicBezTo>
                  <a:cubicBezTo>
                    <a:pt x="8" y="20"/>
                    <a:pt x="10" y="24"/>
                    <a:pt x="9" y="35"/>
                  </a:cubicBezTo>
                  <a:close/>
                </a:path>
              </a:pathLst>
            </a:custGeom>
            <a:solidFill>
              <a:srgbClr val="F9FBF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74" name="Google Shape;274;p10"/>
            <p:cNvSpPr/>
            <p:nvPr/>
          </p:nvSpPr>
          <p:spPr>
            <a:xfrm>
              <a:off x="410" y="1540"/>
              <a:ext cx="48" cy="17"/>
            </a:xfrm>
            <a:custGeom>
              <a:rect b="b" l="l" r="r" t="t"/>
              <a:pathLst>
                <a:path extrusionOk="0" h="15" w="42">
                  <a:moveTo>
                    <a:pt x="0" y="14"/>
                  </a:moveTo>
                  <a:cubicBezTo>
                    <a:pt x="0" y="14"/>
                    <a:pt x="0" y="0"/>
                    <a:pt x="20" y="0"/>
                  </a:cubicBezTo>
                  <a:cubicBezTo>
                    <a:pt x="39" y="0"/>
                    <a:pt x="42" y="15"/>
                    <a:pt x="42" y="15"/>
                  </a:cubicBezTo>
                  <a:cubicBezTo>
                    <a:pt x="42" y="15"/>
                    <a:pt x="32" y="7"/>
                    <a:pt x="19" y="8"/>
                  </a:cubicBezTo>
                  <a:cubicBezTo>
                    <a:pt x="6" y="8"/>
                    <a:pt x="6" y="8"/>
                    <a:pt x="0" y="14"/>
                  </a:cubicBezTo>
                  <a:close/>
                </a:path>
              </a:pathLst>
            </a:custGeom>
            <a:solidFill>
              <a:srgbClr val="F9FBF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75" name="Google Shape;275;p10"/>
            <p:cNvSpPr/>
            <p:nvPr/>
          </p:nvSpPr>
          <p:spPr>
            <a:xfrm>
              <a:off x="197" y="1107"/>
              <a:ext cx="130" cy="339"/>
            </a:xfrm>
            <a:custGeom>
              <a:rect b="b" l="l" r="r" t="t"/>
              <a:pathLst>
                <a:path extrusionOk="0" h="295" w="113">
                  <a:moveTo>
                    <a:pt x="109" y="0"/>
                  </a:moveTo>
                  <a:cubicBezTo>
                    <a:pt x="109" y="3"/>
                    <a:pt x="111" y="5"/>
                    <a:pt x="113" y="8"/>
                  </a:cubicBezTo>
                  <a:cubicBezTo>
                    <a:pt x="109" y="29"/>
                    <a:pt x="100" y="92"/>
                    <a:pt x="97" y="138"/>
                  </a:cubicBezTo>
                  <a:cubicBezTo>
                    <a:pt x="93" y="191"/>
                    <a:pt x="103" y="294"/>
                    <a:pt x="103" y="294"/>
                  </a:cubicBezTo>
                  <a:cubicBezTo>
                    <a:pt x="103" y="294"/>
                    <a:pt x="96" y="295"/>
                    <a:pt x="72" y="295"/>
                  </a:cubicBezTo>
                  <a:cubicBezTo>
                    <a:pt x="48" y="295"/>
                    <a:pt x="0" y="280"/>
                    <a:pt x="0" y="280"/>
                  </a:cubicBezTo>
                  <a:cubicBezTo>
                    <a:pt x="0" y="280"/>
                    <a:pt x="8" y="266"/>
                    <a:pt x="15" y="247"/>
                  </a:cubicBezTo>
                  <a:cubicBezTo>
                    <a:pt x="21" y="228"/>
                    <a:pt x="33" y="147"/>
                    <a:pt x="36" y="78"/>
                  </a:cubicBezTo>
                  <a:cubicBezTo>
                    <a:pt x="38" y="43"/>
                    <a:pt x="38" y="26"/>
                    <a:pt x="36" y="16"/>
                  </a:cubicBezTo>
                  <a:cubicBezTo>
                    <a:pt x="37" y="15"/>
                    <a:pt x="38" y="14"/>
                    <a:pt x="38" y="13"/>
                  </a:cubicBezTo>
                  <a:cubicBezTo>
                    <a:pt x="40" y="11"/>
                    <a:pt x="41" y="8"/>
                    <a:pt x="42" y="4"/>
                  </a:cubicBezTo>
                  <a:cubicBezTo>
                    <a:pt x="49" y="18"/>
                    <a:pt x="67" y="33"/>
                    <a:pt x="78" y="33"/>
                  </a:cubicBezTo>
                  <a:cubicBezTo>
                    <a:pt x="88" y="33"/>
                    <a:pt x="102" y="12"/>
                    <a:pt x="109" y="0"/>
                  </a:cubicBezTo>
                  <a:close/>
                </a:path>
              </a:pathLst>
            </a:custGeom>
            <a:solidFill>
              <a:srgbClr val="F9FBF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76" name="Google Shape;276;p10"/>
            <p:cNvSpPr/>
            <p:nvPr/>
          </p:nvSpPr>
          <p:spPr>
            <a:xfrm>
              <a:off x="257" y="1148"/>
              <a:ext cx="53" cy="334"/>
            </a:xfrm>
            <a:custGeom>
              <a:rect b="b" l="l" r="r" t="t"/>
              <a:pathLst>
                <a:path extrusionOk="0" h="290" w="46">
                  <a:moveTo>
                    <a:pt x="0" y="13"/>
                  </a:moveTo>
                  <a:cubicBezTo>
                    <a:pt x="0" y="13"/>
                    <a:pt x="9" y="0"/>
                    <a:pt x="23" y="0"/>
                  </a:cubicBezTo>
                  <a:cubicBezTo>
                    <a:pt x="37" y="0"/>
                    <a:pt x="46" y="13"/>
                    <a:pt x="46" y="13"/>
                  </a:cubicBezTo>
                  <a:cubicBezTo>
                    <a:pt x="46" y="13"/>
                    <a:pt x="31" y="9"/>
                    <a:pt x="31" y="20"/>
                  </a:cubicBezTo>
                  <a:cubicBezTo>
                    <a:pt x="32" y="30"/>
                    <a:pt x="37" y="85"/>
                    <a:pt x="37" y="120"/>
                  </a:cubicBezTo>
                  <a:cubicBezTo>
                    <a:pt x="37" y="156"/>
                    <a:pt x="40" y="249"/>
                    <a:pt x="36" y="266"/>
                  </a:cubicBezTo>
                  <a:cubicBezTo>
                    <a:pt x="32" y="284"/>
                    <a:pt x="20" y="290"/>
                    <a:pt x="17" y="267"/>
                  </a:cubicBezTo>
                  <a:cubicBezTo>
                    <a:pt x="15" y="245"/>
                    <a:pt x="15" y="123"/>
                    <a:pt x="16" y="100"/>
                  </a:cubicBezTo>
                  <a:cubicBezTo>
                    <a:pt x="16" y="76"/>
                    <a:pt x="20" y="27"/>
                    <a:pt x="18" y="21"/>
                  </a:cubicBezTo>
                  <a:cubicBezTo>
                    <a:pt x="15" y="14"/>
                    <a:pt x="8" y="9"/>
                    <a:pt x="0" y="13"/>
                  </a:cubicBezTo>
                  <a:close/>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sp>
        <p:nvSpPr>
          <p:cNvPr id="277" name="Google Shape;277;p10"/>
          <p:cNvSpPr/>
          <p:nvPr/>
        </p:nvSpPr>
        <p:spPr>
          <a:xfrm>
            <a:off x="1345312" y="2967644"/>
            <a:ext cx="119838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2"/>
                </a:solidFill>
                <a:latin typeface="Arial"/>
                <a:ea typeface="Arial"/>
                <a:cs typeface="Arial"/>
                <a:sym typeface="Arial"/>
              </a:rPr>
              <a:t>People 1</a:t>
            </a:r>
            <a:endParaRPr b="0" i="0" sz="1400" u="none" cap="none" strike="noStrike">
              <a:solidFill>
                <a:srgbClr val="000000"/>
              </a:solidFill>
              <a:latin typeface="Arial"/>
              <a:ea typeface="Arial"/>
              <a:cs typeface="Arial"/>
              <a:sym typeface="Arial"/>
            </a:endParaRPr>
          </a:p>
        </p:txBody>
      </p:sp>
      <p:sp>
        <p:nvSpPr>
          <p:cNvPr id="278" name="Google Shape;278;p10"/>
          <p:cNvSpPr/>
          <p:nvPr/>
        </p:nvSpPr>
        <p:spPr>
          <a:xfrm>
            <a:off x="3215294" y="2263623"/>
            <a:ext cx="119838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3"/>
                </a:solidFill>
                <a:latin typeface="Arial"/>
                <a:ea typeface="Arial"/>
                <a:cs typeface="Arial"/>
                <a:sym typeface="Arial"/>
              </a:rPr>
              <a:t>People 2</a:t>
            </a:r>
            <a:endParaRPr b="0" i="0" sz="1400" u="none" cap="none" strike="noStrike">
              <a:solidFill>
                <a:srgbClr val="000000"/>
              </a:solidFill>
              <a:latin typeface="Arial"/>
              <a:ea typeface="Arial"/>
              <a:cs typeface="Arial"/>
              <a:sym typeface="Arial"/>
            </a:endParaRPr>
          </a:p>
        </p:txBody>
      </p:sp>
      <p:sp>
        <p:nvSpPr>
          <p:cNvPr id="279" name="Google Shape;279;p10"/>
          <p:cNvSpPr/>
          <p:nvPr/>
        </p:nvSpPr>
        <p:spPr>
          <a:xfrm>
            <a:off x="5085277" y="1559602"/>
            <a:ext cx="119838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4"/>
                </a:solidFill>
                <a:latin typeface="Arial"/>
                <a:ea typeface="Arial"/>
                <a:cs typeface="Arial"/>
                <a:sym typeface="Arial"/>
              </a:rPr>
              <a:t>People 3</a:t>
            </a:r>
            <a:endParaRPr b="0" i="0" sz="1400" u="none" cap="none" strike="noStrike">
              <a:solidFill>
                <a:srgbClr val="000000"/>
              </a:solidFill>
              <a:latin typeface="Arial"/>
              <a:ea typeface="Arial"/>
              <a:cs typeface="Arial"/>
              <a:sym typeface="Arial"/>
            </a:endParaRPr>
          </a:p>
        </p:txBody>
      </p:sp>
      <p:sp>
        <p:nvSpPr>
          <p:cNvPr id="280" name="Google Shape;280;p10"/>
          <p:cNvSpPr/>
          <p:nvPr/>
        </p:nvSpPr>
        <p:spPr>
          <a:xfrm>
            <a:off x="6955258" y="855581"/>
            <a:ext cx="1198389"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accent5"/>
                </a:solidFill>
                <a:latin typeface="Arial"/>
                <a:ea typeface="Arial"/>
                <a:cs typeface="Arial"/>
                <a:sym typeface="Arial"/>
              </a:rPr>
              <a:t>People 4</a:t>
            </a:r>
            <a:endParaRPr b="0" i="0" sz="1400" u="none" cap="none" strike="noStrike">
              <a:solidFill>
                <a:srgbClr val="000000"/>
              </a:solidFill>
              <a:latin typeface="Arial"/>
              <a:ea typeface="Arial"/>
              <a:cs typeface="Arial"/>
              <a:sym typeface="Arial"/>
            </a:endParaRPr>
          </a:p>
        </p:txBody>
      </p:sp>
      <p:sp>
        <p:nvSpPr>
          <p:cNvPr id="281" name="Google Shape;281;p10"/>
          <p:cNvSpPr/>
          <p:nvPr/>
        </p:nvSpPr>
        <p:spPr>
          <a:xfrm>
            <a:off x="10174109" y="1015658"/>
            <a:ext cx="1644807"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accent6"/>
                </a:solidFill>
                <a:latin typeface="Arial"/>
                <a:ea typeface="Arial"/>
                <a:cs typeface="Arial"/>
                <a:sym typeface="Arial"/>
              </a:rPr>
              <a:t>The People on Top</a:t>
            </a:r>
            <a:endParaRPr b="0" i="0" sz="1400" u="none" cap="none" strike="noStrike">
              <a:solidFill>
                <a:srgbClr val="000000"/>
              </a:solidFill>
              <a:latin typeface="Arial"/>
              <a:ea typeface="Arial"/>
              <a:cs typeface="Arial"/>
              <a:sym typeface="Arial"/>
            </a:endParaRPr>
          </a:p>
        </p:txBody>
      </p:sp>
      <p:sp>
        <p:nvSpPr>
          <p:cNvPr id="282" name="Google Shape;282;p10"/>
          <p:cNvSpPr txBox="1"/>
          <p:nvPr>
            <p:ph type="title"/>
          </p:nvPr>
        </p:nvSpPr>
        <p:spPr>
          <a:xfrm>
            <a:off x="609917" y="-61900"/>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283" name="Google Shape;283;p10"/>
          <p:cNvSpPr txBox="1"/>
          <p:nvPr>
            <p:ph idx="12" type="sldNum"/>
          </p:nvPr>
        </p:nvSpPr>
        <p:spPr>
          <a:xfrm>
            <a:off x="11038397" y="6185597"/>
            <a:ext cx="636998" cy="501649"/>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284" name="Google Shape;284;p10"/>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11"/>
          <p:cNvSpPr/>
          <p:nvPr/>
        </p:nvSpPr>
        <p:spPr>
          <a:xfrm>
            <a:off x="4712340" y="4691738"/>
            <a:ext cx="2773673" cy="1828800"/>
          </a:xfrm>
          <a:prstGeom prst="diamond">
            <a:avLst/>
          </a:prstGeom>
          <a:solidFill>
            <a:schemeClr val="accent6"/>
          </a:solidFill>
          <a:ln>
            <a:noFill/>
          </a:ln>
          <a:effectLst>
            <a:outerShdw blurRad="228600" sx="109000" rotWithShape="0" algn="t" dir="5400000" dist="38100" sy="1090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1" i="0" lang="en-US" sz="2000" u="none" cap="none" strike="noStrike">
                <a:solidFill>
                  <a:schemeClr val="lt1"/>
                </a:solidFill>
                <a:latin typeface="Arial"/>
                <a:ea typeface="Arial"/>
                <a:cs typeface="Arial"/>
                <a:sym typeface="Arial"/>
              </a:rPr>
              <a:t>Level 1</a:t>
            </a:r>
            <a:endParaRPr b="0" i="0" sz="1400" u="none" cap="none" strike="noStrike">
              <a:solidFill>
                <a:srgbClr val="000000"/>
              </a:solidFill>
              <a:latin typeface="Arial"/>
              <a:ea typeface="Arial"/>
              <a:cs typeface="Arial"/>
              <a:sym typeface="Arial"/>
            </a:endParaRPr>
          </a:p>
        </p:txBody>
      </p:sp>
      <p:sp>
        <p:nvSpPr>
          <p:cNvPr id="290" name="Google Shape;290;p11"/>
          <p:cNvSpPr/>
          <p:nvPr/>
        </p:nvSpPr>
        <p:spPr>
          <a:xfrm>
            <a:off x="4712340" y="4009567"/>
            <a:ext cx="2773673" cy="18288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1" i="0" lang="en-US" sz="2000" u="none" cap="none" strike="noStrike">
                <a:solidFill>
                  <a:schemeClr val="lt1"/>
                </a:solidFill>
                <a:latin typeface="Arial"/>
                <a:ea typeface="Arial"/>
                <a:cs typeface="Arial"/>
                <a:sym typeface="Arial"/>
              </a:rPr>
              <a:t>Level 2</a:t>
            </a:r>
            <a:endParaRPr b="0" i="0" sz="1400" u="none" cap="none" strike="noStrike">
              <a:solidFill>
                <a:srgbClr val="000000"/>
              </a:solidFill>
              <a:latin typeface="Arial"/>
              <a:ea typeface="Arial"/>
              <a:cs typeface="Arial"/>
              <a:sym typeface="Arial"/>
            </a:endParaRPr>
          </a:p>
        </p:txBody>
      </p:sp>
      <p:sp>
        <p:nvSpPr>
          <p:cNvPr id="291" name="Google Shape;291;p11"/>
          <p:cNvSpPr/>
          <p:nvPr/>
        </p:nvSpPr>
        <p:spPr>
          <a:xfrm>
            <a:off x="4712340" y="3327396"/>
            <a:ext cx="2773673" cy="18288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1" i="0" lang="en-US" sz="2000" u="none" cap="none" strike="noStrike">
                <a:solidFill>
                  <a:schemeClr val="lt1"/>
                </a:solidFill>
                <a:latin typeface="Arial"/>
                <a:ea typeface="Arial"/>
                <a:cs typeface="Arial"/>
                <a:sym typeface="Arial"/>
              </a:rPr>
              <a:t>Level 3</a:t>
            </a:r>
            <a:endParaRPr b="0" i="0" sz="1400" u="none" cap="none" strike="noStrike">
              <a:solidFill>
                <a:srgbClr val="000000"/>
              </a:solidFill>
              <a:latin typeface="Arial"/>
              <a:ea typeface="Arial"/>
              <a:cs typeface="Arial"/>
              <a:sym typeface="Arial"/>
            </a:endParaRPr>
          </a:p>
        </p:txBody>
      </p:sp>
      <p:sp>
        <p:nvSpPr>
          <p:cNvPr id="292" name="Google Shape;292;p11"/>
          <p:cNvSpPr/>
          <p:nvPr/>
        </p:nvSpPr>
        <p:spPr>
          <a:xfrm>
            <a:off x="4712340" y="2645225"/>
            <a:ext cx="2773673" cy="18288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1" i="0" lang="en-US" sz="2000" u="none" cap="none" strike="noStrike">
                <a:solidFill>
                  <a:schemeClr val="lt1"/>
                </a:solidFill>
                <a:latin typeface="Arial"/>
                <a:ea typeface="Arial"/>
                <a:cs typeface="Arial"/>
                <a:sym typeface="Arial"/>
              </a:rPr>
              <a:t>Level 4</a:t>
            </a:r>
            <a:endParaRPr b="0" i="0" sz="1400" u="none" cap="none" strike="noStrike">
              <a:solidFill>
                <a:srgbClr val="000000"/>
              </a:solidFill>
              <a:latin typeface="Arial"/>
              <a:ea typeface="Arial"/>
              <a:cs typeface="Arial"/>
              <a:sym typeface="Arial"/>
            </a:endParaRPr>
          </a:p>
        </p:txBody>
      </p:sp>
      <p:sp>
        <p:nvSpPr>
          <p:cNvPr id="293" name="Google Shape;293;p11"/>
          <p:cNvSpPr/>
          <p:nvPr/>
        </p:nvSpPr>
        <p:spPr>
          <a:xfrm>
            <a:off x="4712340" y="1992082"/>
            <a:ext cx="2773673" cy="18288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1" i="0" lang="en-US" sz="2000" u="none" cap="none" strike="noStrike">
                <a:solidFill>
                  <a:schemeClr val="lt1"/>
                </a:solidFill>
                <a:latin typeface="Arial"/>
                <a:ea typeface="Arial"/>
                <a:cs typeface="Arial"/>
                <a:sym typeface="Arial"/>
              </a:rPr>
              <a:t>Level 5</a:t>
            </a:r>
            <a:endParaRPr b="0" i="0" sz="1400" u="none" cap="none" strike="noStrike">
              <a:solidFill>
                <a:srgbClr val="000000"/>
              </a:solidFill>
              <a:latin typeface="Arial"/>
              <a:ea typeface="Arial"/>
              <a:cs typeface="Arial"/>
              <a:sym typeface="Arial"/>
            </a:endParaRPr>
          </a:p>
        </p:txBody>
      </p:sp>
      <p:sp>
        <p:nvSpPr>
          <p:cNvPr id="294" name="Google Shape;294;p11"/>
          <p:cNvSpPr txBox="1"/>
          <p:nvPr/>
        </p:nvSpPr>
        <p:spPr>
          <a:xfrm>
            <a:off x="2388475" y="1459957"/>
            <a:ext cx="7421401" cy="83099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Arial"/>
                <a:ea typeface="Arial"/>
                <a:cs typeface="Arial"/>
                <a:sym typeface="Arial"/>
              </a:rPr>
              <a:t>This is a sample text. You can replace this text. Enter your text here.</a:t>
            </a:r>
            <a:endParaRPr b="0" i="0" sz="1400" u="none" cap="none" strike="noStrike">
              <a:solidFill>
                <a:srgbClr val="000000"/>
              </a:solidFill>
              <a:latin typeface="Arial"/>
              <a:ea typeface="Arial"/>
              <a:cs typeface="Arial"/>
              <a:sym typeface="Arial"/>
            </a:endParaRPr>
          </a:p>
        </p:txBody>
      </p:sp>
      <p:sp>
        <p:nvSpPr>
          <p:cNvPr id="295" name="Google Shape;295;p11"/>
          <p:cNvSpPr/>
          <p:nvPr/>
        </p:nvSpPr>
        <p:spPr>
          <a:xfrm>
            <a:off x="3441678" y="2536368"/>
            <a:ext cx="653483" cy="653143"/>
          </a:xfrm>
          <a:prstGeom prst="ellipse">
            <a:avLst/>
          </a:prstGeom>
          <a:solidFill>
            <a:schemeClr val="accent1"/>
          </a:solidFill>
          <a:ln cap="flat" cmpd="sng" w="3810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296" name="Google Shape;296;p11"/>
          <p:cNvSpPr/>
          <p:nvPr/>
        </p:nvSpPr>
        <p:spPr>
          <a:xfrm>
            <a:off x="3441677" y="3900710"/>
            <a:ext cx="653483" cy="653143"/>
          </a:xfrm>
          <a:prstGeom prst="ellipse">
            <a:avLst/>
          </a:prstGeom>
          <a:solidFill>
            <a:schemeClr val="accent3"/>
          </a:solidFill>
          <a:ln cap="flat" cmpd="sng" w="3810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297" name="Google Shape;297;p11"/>
          <p:cNvSpPr/>
          <p:nvPr/>
        </p:nvSpPr>
        <p:spPr>
          <a:xfrm>
            <a:off x="9113651" y="3225351"/>
            <a:ext cx="2750697" cy="12003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298" name="Google Shape;298;p11"/>
          <p:cNvSpPr/>
          <p:nvPr/>
        </p:nvSpPr>
        <p:spPr>
          <a:xfrm>
            <a:off x="496777" y="2543180"/>
            <a:ext cx="2750697" cy="1200328"/>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299" name="Google Shape;299;p11"/>
          <p:cNvSpPr/>
          <p:nvPr/>
        </p:nvSpPr>
        <p:spPr>
          <a:xfrm>
            <a:off x="496777" y="3936550"/>
            <a:ext cx="2750697" cy="1200328"/>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300" name="Google Shape;300;p11"/>
          <p:cNvSpPr/>
          <p:nvPr/>
        </p:nvSpPr>
        <p:spPr>
          <a:xfrm>
            <a:off x="496777" y="5271864"/>
            <a:ext cx="2750697" cy="1200328"/>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sp>
        <p:nvSpPr>
          <p:cNvPr id="301" name="Google Shape;301;p11"/>
          <p:cNvSpPr/>
          <p:nvPr/>
        </p:nvSpPr>
        <p:spPr>
          <a:xfrm>
            <a:off x="9113650" y="4582881"/>
            <a:ext cx="2750697" cy="12003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This is a sample text. Enter Your text Here</a:t>
            </a:r>
            <a:endParaRPr b="0" i="0" sz="1400" u="none" cap="none" strike="noStrike">
              <a:solidFill>
                <a:srgbClr val="000000"/>
              </a:solidFill>
              <a:latin typeface="Arial"/>
              <a:ea typeface="Arial"/>
              <a:cs typeface="Arial"/>
              <a:sym typeface="Arial"/>
            </a:endParaRPr>
          </a:p>
        </p:txBody>
      </p:sp>
      <p:grpSp>
        <p:nvGrpSpPr>
          <p:cNvPr id="302" name="Google Shape;302;p11"/>
          <p:cNvGrpSpPr/>
          <p:nvPr/>
        </p:nvGrpSpPr>
        <p:grpSpPr>
          <a:xfrm>
            <a:off x="3613557" y="2708952"/>
            <a:ext cx="309723" cy="307975"/>
            <a:chOff x="6445" y="399"/>
            <a:chExt cx="195" cy="194"/>
          </a:xfrm>
        </p:grpSpPr>
        <p:sp>
          <p:nvSpPr>
            <p:cNvPr id="303" name="Google Shape;303;p11"/>
            <p:cNvSpPr/>
            <p:nvPr/>
          </p:nvSpPr>
          <p:spPr>
            <a:xfrm>
              <a:off x="6445" y="399"/>
              <a:ext cx="195" cy="194"/>
            </a:xfrm>
            <a:custGeom>
              <a:rect b="b" l="l" r="r" t="t"/>
              <a:pathLst>
                <a:path extrusionOk="0" h="3301" w="3311">
                  <a:moveTo>
                    <a:pt x="1655" y="256"/>
                  </a:moveTo>
                  <a:lnTo>
                    <a:pt x="1560" y="259"/>
                  </a:lnTo>
                  <a:lnTo>
                    <a:pt x="1466" y="269"/>
                  </a:lnTo>
                  <a:lnTo>
                    <a:pt x="1374" y="284"/>
                  </a:lnTo>
                  <a:lnTo>
                    <a:pt x="1285" y="306"/>
                  </a:lnTo>
                  <a:lnTo>
                    <a:pt x="1197" y="334"/>
                  </a:lnTo>
                  <a:lnTo>
                    <a:pt x="1111" y="366"/>
                  </a:lnTo>
                  <a:lnTo>
                    <a:pt x="1030" y="404"/>
                  </a:lnTo>
                  <a:lnTo>
                    <a:pt x="950" y="447"/>
                  </a:lnTo>
                  <a:lnTo>
                    <a:pt x="875" y="495"/>
                  </a:lnTo>
                  <a:lnTo>
                    <a:pt x="801" y="547"/>
                  </a:lnTo>
                  <a:lnTo>
                    <a:pt x="733" y="604"/>
                  </a:lnTo>
                  <a:lnTo>
                    <a:pt x="667" y="665"/>
                  </a:lnTo>
                  <a:lnTo>
                    <a:pt x="606" y="730"/>
                  </a:lnTo>
                  <a:lnTo>
                    <a:pt x="549" y="799"/>
                  </a:lnTo>
                  <a:lnTo>
                    <a:pt x="497" y="872"/>
                  </a:lnTo>
                  <a:lnTo>
                    <a:pt x="448" y="947"/>
                  </a:lnTo>
                  <a:lnTo>
                    <a:pt x="405" y="1027"/>
                  </a:lnTo>
                  <a:lnTo>
                    <a:pt x="367" y="1108"/>
                  </a:lnTo>
                  <a:lnTo>
                    <a:pt x="335" y="1193"/>
                  </a:lnTo>
                  <a:lnTo>
                    <a:pt x="307" y="1281"/>
                  </a:lnTo>
                  <a:lnTo>
                    <a:pt x="285" y="1370"/>
                  </a:lnTo>
                  <a:lnTo>
                    <a:pt x="270" y="1462"/>
                  </a:lnTo>
                  <a:lnTo>
                    <a:pt x="260" y="1555"/>
                  </a:lnTo>
                  <a:lnTo>
                    <a:pt x="257" y="1650"/>
                  </a:lnTo>
                  <a:lnTo>
                    <a:pt x="260" y="1746"/>
                  </a:lnTo>
                  <a:lnTo>
                    <a:pt x="270" y="1839"/>
                  </a:lnTo>
                  <a:lnTo>
                    <a:pt x="285" y="1931"/>
                  </a:lnTo>
                  <a:lnTo>
                    <a:pt x="307" y="2021"/>
                  </a:lnTo>
                  <a:lnTo>
                    <a:pt x="335" y="2108"/>
                  </a:lnTo>
                  <a:lnTo>
                    <a:pt x="367" y="2193"/>
                  </a:lnTo>
                  <a:lnTo>
                    <a:pt x="405" y="2274"/>
                  </a:lnTo>
                  <a:lnTo>
                    <a:pt x="448" y="2354"/>
                  </a:lnTo>
                  <a:lnTo>
                    <a:pt x="497" y="2429"/>
                  </a:lnTo>
                  <a:lnTo>
                    <a:pt x="549" y="2502"/>
                  </a:lnTo>
                  <a:lnTo>
                    <a:pt x="606" y="2571"/>
                  </a:lnTo>
                  <a:lnTo>
                    <a:pt x="667" y="2636"/>
                  </a:lnTo>
                  <a:lnTo>
                    <a:pt x="733" y="2697"/>
                  </a:lnTo>
                  <a:lnTo>
                    <a:pt x="801" y="2753"/>
                  </a:lnTo>
                  <a:lnTo>
                    <a:pt x="875" y="2806"/>
                  </a:lnTo>
                  <a:lnTo>
                    <a:pt x="950" y="2854"/>
                  </a:lnTo>
                  <a:lnTo>
                    <a:pt x="1030" y="2897"/>
                  </a:lnTo>
                  <a:lnTo>
                    <a:pt x="1111" y="2935"/>
                  </a:lnTo>
                  <a:lnTo>
                    <a:pt x="1197" y="2967"/>
                  </a:lnTo>
                  <a:lnTo>
                    <a:pt x="1285" y="2995"/>
                  </a:lnTo>
                  <a:lnTo>
                    <a:pt x="1374" y="3017"/>
                  </a:lnTo>
                  <a:lnTo>
                    <a:pt x="1466" y="3032"/>
                  </a:lnTo>
                  <a:lnTo>
                    <a:pt x="1560" y="3042"/>
                  </a:lnTo>
                  <a:lnTo>
                    <a:pt x="1655" y="3045"/>
                  </a:lnTo>
                  <a:lnTo>
                    <a:pt x="1751" y="3042"/>
                  </a:lnTo>
                  <a:lnTo>
                    <a:pt x="1845" y="3032"/>
                  </a:lnTo>
                  <a:lnTo>
                    <a:pt x="1937" y="3017"/>
                  </a:lnTo>
                  <a:lnTo>
                    <a:pt x="2027" y="2995"/>
                  </a:lnTo>
                  <a:lnTo>
                    <a:pt x="2114" y="2967"/>
                  </a:lnTo>
                  <a:lnTo>
                    <a:pt x="2200" y="2935"/>
                  </a:lnTo>
                  <a:lnTo>
                    <a:pt x="2281" y="2897"/>
                  </a:lnTo>
                  <a:lnTo>
                    <a:pt x="2361" y="2854"/>
                  </a:lnTo>
                  <a:lnTo>
                    <a:pt x="2436" y="2806"/>
                  </a:lnTo>
                  <a:lnTo>
                    <a:pt x="2510" y="2753"/>
                  </a:lnTo>
                  <a:lnTo>
                    <a:pt x="2578" y="2697"/>
                  </a:lnTo>
                  <a:lnTo>
                    <a:pt x="2644" y="2636"/>
                  </a:lnTo>
                  <a:lnTo>
                    <a:pt x="2705" y="2571"/>
                  </a:lnTo>
                  <a:lnTo>
                    <a:pt x="2762" y="2502"/>
                  </a:lnTo>
                  <a:lnTo>
                    <a:pt x="2814" y="2429"/>
                  </a:lnTo>
                  <a:lnTo>
                    <a:pt x="2863" y="2354"/>
                  </a:lnTo>
                  <a:lnTo>
                    <a:pt x="2906" y="2274"/>
                  </a:lnTo>
                  <a:lnTo>
                    <a:pt x="2944" y="2193"/>
                  </a:lnTo>
                  <a:lnTo>
                    <a:pt x="2976" y="2108"/>
                  </a:lnTo>
                  <a:lnTo>
                    <a:pt x="3004" y="2021"/>
                  </a:lnTo>
                  <a:lnTo>
                    <a:pt x="3026" y="1931"/>
                  </a:lnTo>
                  <a:lnTo>
                    <a:pt x="3041" y="1839"/>
                  </a:lnTo>
                  <a:lnTo>
                    <a:pt x="3051" y="1746"/>
                  </a:lnTo>
                  <a:lnTo>
                    <a:pt x="3054" y="1650"/>
                  </a:lnTo>
                  <a:lnTo>
                    <a:pt x="3051" y="1555"/>
                  </a:lnTo>
                  <a:lnTo>
                    <a:pt x="3041" y="1462"/>
                  </a:lnTo>
                  <a:lnTo>
                    <a:pt x="3026" y="1370"/>
                  </a:lnTo>
                  <a:lnTo>
                    <a:pt x="3004" y="1281"/>
                  </a:lnTo>
                  <a:lnTo>
                    <a:pt x="2976" y="1193"/>
                  </a:lnTo>
                  <a:lnTo>
                    <a:pt x="2944" y="1108"/>
                  </a:lnTo>
                  <a:lnTo>
                    <a:pt x="2906" y="1027"/>
                  </a:lnTo>
                  <a:lnTo>
                    <a:pt x="2863" y="947"/>
                  </a:lnTo>
                  <a:lnTo>
                    <a:pt x="2814" y="872"/>
                  </a:lnTo>
                  <a:lnTo>
                    <a:pt x="2762" y="799"/>
                  </a:lnTo>
                  <a:lnTo>
                    <a:pt x="2705" y="730"/>
                  </a:lnTo>
                  <a:lnTo>
                    <a:pt x="2644" y="665"/>
                  </a:lnTo>
                  <a:lnTo>
                    <a:pt x="2578" y="604"/>
                  </a:lnTo>
                  <a:lnTo>
                    <a:pt x="2510" y="547"/>
                  </a:lnTo>
                  <a:lnTo>
                    <a:pt x="2436" y="495"/>
                  </a:lnTo>
                  <a:lnTo>
                    <a:pt x="2361" y="447"/>
                  </a:lnTo>
                  <a:lnTo>
                    <a:pt x="2281" y="404"/>
                  </a:lnTo>
                  <a:lnTo>
                    <a:pt x="2200" y="366"/>
                  </a:lnTo>
                  <a:lnTo>
                    <a:pt x="2114" y="334"/>
                  </a:lnTo>
                  <a:lnTo>
                    <a:pt x="2027" y="306"/>
                  </a:lnTo>
                  <a:lnTo>
                    <a:pt x="1937" y="284"/>
                  </a:lnTo>
                  <a:lnTo>
                    <a:pt x="1845" y="269"/>
                  </a:lnTo>
                  <a:lnTo>
                    <a:pt x="1751" y="259"/>
                  </a:lnTo>
                  <a:lnTo>
                    <a:pt x="1655" y="256"/>
                  </a:lnTo>
                  <a:close/>
                  <a:moveTo>
                    <a:pt x="1655" y="0"/>
                  </a:moveTo>
                  <a:lnTo>
                    <a:pt x="1756" y="3"/>
                  </a:lnTo>
                  <a:lnTo>
                    <a:pt x="1855" y="12"/>
                  </a:lnTo>
                  <a:lnTo>
                    <a:pt x="1953" y="27"/>
                  </a:lnTo>
                  <a:lnTo>
                    <a:pt x="2048" y="47"/>
                  </a:lnTo>
                  <a:lnTo>
                    <a:pt x="2141" y="72"/>
                  </a:lnTo>
                  <a:lnTo>
                    <a:pt x="2233" y="103"/>
                  </a:lnTo>
                  <a:lnTo>
                    <a:pt x="2322" y="140"/>
                  </a:lnTo>
                  <a:lnTo>
                    <a:pt x="2407" y="180"/>
                  </a:lnTo>
                  <a:lnTo>
                    <a:pt x="2491" y="226"/>
                  </a:lnTo>
                  <a:lnTo>
                    <a:pt x="2570" y="275"/>
                  </a:lnTo>
                  <a:lnTo>
                    <a:pt x="2648" y="331"/>
                  </a:lnTo>
                  <a:lnTo>
                    <a:pt x="2722" y="389"/>
                  </a:lnTo>
                  <a:lnTo>
                    <a:pt x="2792" y="451"/>
                  </a:lnTo>
                  <a:lnTo>
                    <a:pt x="2859" y="517"/>
                  </a:lnTo>
                  <a:lnTo>
                    <a:pt x="2921" y="588"/>
                  </a:lnTo>
                  <a:lnTo>
                    <a:pt x="2979" y="661"/>
                  </a:lnTo>
                  <a:lnTo>
                    <a:pt x="3035" y="738"/>
                  </a:lnTo>
                  <a:lnTo>
                    <a:pt x="3084" y="818"/>
                  </a:lnTo>
                  <a:lnTo>
                    <a:pt x="3131" y="901"/>
                  </a:lnTo>
                  <a:lnTo>
                    <a:pt x="3171" y="986"/>
                  </a:lnTo>
                  <a:lnTo>
                    <a:pt x="3207" y="1075"/>
                  </a:lnTo>
                  <a:lnTo>
                    <a:pt x="3238" y="1166"/>
                  </a:lnTo>
                  <a:lnTo>
                    <a:pt x="3264" y="1259"/>
                  </a:lnTo>
                  <a:lnTo>
                    <a:pt x="3285" y="1354"/>
                  </a:lnTo>
                  <a:lnTo>
                    <a:pt x="3299" y="1452"/>
                  </a:lnTo>
                  <a:lnTo>
                    <a:pt x="3308" y="1550"/>
                  </a:lnTo>
                  <a:lnTo>
                    <a:pt x="3311" y="1650"/>
                  </a:lnTo>
                  <a:lnTo>
                    <a:pt x="3308" y="1751"/>
                  </a:lnTo>
                  <a:lnTo>
                    <a:pt x="3299" y="1849"/>
                  </a:lnTo>
                  <a:lnTo>
                    <a:pt x="3285" y="1947"/>
                  </a:lnTo>
                  <a:lnTo>
                    <a:pt x="3264" y="2042"/>
                  </a:lnTo>
                  <a:lnTo>
                    <a:pt x="3238" y="2135"/>
                  </a:lnTo>
                  <a:lnTo>
                    <a:pt x="3207" y="2226"/>
                  </a:lnTo>
                  <a:lnTo>
                    <a:pt x="3171" y="2314"/>
                  </a:lnTo>
                  <a:lnTo>
                    <a:pt x="3131" y="2400"/>
                  </a:lnTo>
                  <a:lnTo>
                    <a:pt x="3084" y="2483"/>
                  </a:lnTo>
                  <a:lnTo>
                    <a:pt x="3035" y="2563"/>
                  </a:lnTo>
                  <a:lnTo>
                    <a:pt x="2979" y="2640"/>
                  </a:lnTo>
                  <a:lnTo>
                    <a:pt x="2921" y="2713"/>
                  </a:lnTo>
                  <a:lnTo>
                    <a:pt x="2859" y="2784"/>
                  </a:lnTo>
                  <a:lnTo>
                    <a:pt x="2792" y="2850"/>
                  </a:lnTo>
                  <a:lnTo>
                    <a:pt x="2722" y="2912"/>
                  </a:lnTo>
                  <a:lnTo>
                    <a:pt x="2648" y="2970"/>
                  </a:lnTo>
                  <a:lnTo>
                    <a:pt x="2570" y="3026"/>
                  </a:lnTo>
                  <a:lnTo>
                    <a:pt x="2491" y="3075"/>
                  </a:lnTo>
                  <a:lnTo>
                    <a:pt x="2407" y="3121"/>
                  </a:lnTo>
                  <a:lnTo>
                    <a:pt x="2322" y="3161"/>
                  </a:lnTo>
                  <a:lnTo>
                    <a:pt x="2233" y="3197"/>
                  </a:lnTo>
                  <a:lnTo>
                    <a:pt x="2141" y="3229"/>
                  </a:lnTo>
                  <a:lnTo>
                    <a:pt x="2048" y="3254"/>
                  </a:lnTo>
                  <a:lnTo>
                    <a:pt x="1953" y="3275"/>
                  </a:lnTo>
                  <a:lnTo>
                    <a:pt x="1855" y="3289"/>
                  </a:lnTo>
                  <a:lnTo>
                    <a:pt x="1756" y="3298"/>
                  </a:lnTo>
                  <a:lnTo>
                    <a:pt x="1655" y="3301"/>
                  </a:lnTo>
                  <a:lnTo>
                    <a:pt x="1555" y="3298"/>
                  </a:lnTo>
                  <a:lnTo>
                    <a:pt x="1456" y="3289"/>
                  </a:lnTo>
                  <a:lnTo>
                    <a:pt x="1358" y="3275"/>
                  </a:lnTo>
                  <a:lnTo>
                    <a:pt x="1263" y="3254"/>
                  </a:lnTo>
                  <a:lnTo>
                    <a:pt x="1170" y="3229"/>
                  </a:lnTo>
                  <a:lnTo>
                    <a:pt x="1078" y="3197"/>
                  </a:lnTo>
                  <a:lnTo>
                    <a:pt x="989" y="3161"/>
                  </a:lnTo>
                  <a:lnTo>
                    <a:pt x="904" y="3121"/>
                  </a:lnTo>
                  <a:lnTo>
                    <a:pt x="820" y="3075"/>
                  </a:lnTo>
                  <a:lnTo>
                    <a:pt x="741" y="3026"/>
                  </a:lnTo>
                  <a:lnTo>
                    <a:pt x="663" y="2970"/>
                  </a:lnTo>
                  <a:lnTo>
                    <a:pt x="589" y="2912"/>
                  </a:lnTo>
                  <a:lnTo>
                    <a:pt x="519" y="2850"/>
                  </a:lnTo>
                  <a:lnTo>
                    <a:pt x="452" y="2784"/>
                  </a:lnTo>
                  <a:lnTo>
                    <a:pt x="390" y="2713"/>
                  </a:lnTo>
                  <a:lnTo>
                    <a:pt x="332" y="2640"/>
                  </a:lnTo>
                  <a:lnTo>
                    <a:pt x="276" y="2563"/>
                  </a:lnTo>
                  <a:lnTo>
                    <a:pt x="227" y="2483"/>
                  </a:lnTo>
                  <a:lnTo>
                    <a:pt x="180" y="2400"/>
                  </a:lnTo>
                  <a:lnTo>
                    <a:pt x="140" y="2314"/>
                  </a:lnTo>
                  <a:lnTo>
                    <a:pt x="104" y="2226"/>
                  </a:lnTo>
                  <a:lnTo>
                    <a:pt x="73" y="2135"/>
                  </a:lnTo>
                  <a:lnTo>
                    <a:pt x="47" y="2042"/>
                  </a:lnTo>
                  <a:lnTo>
                    <a:pt x="27" y="1947"/>
                  </a:lnTo>
                  <a:lnTo>
                    <a:pt x="12" y="1849"/>
                  </a:lnTo>
                  <a:lnTo>
                    <a:pt x="3" y="1751"/>
                  </a:lnTo>
                  <a:lnTo>
                    <a:pt x="0" y="1650"/>
                  </a:lnTo>
                  <a:lnTo>
                    <a:pt x="3" y="1550"/>
                  </a:lnTo>
                  <a:lnTo>
                    <a:pt x="12" y="1452"/>
                  </a:lnTo>
                  <a:lnTo>
                    <a:pt x="27" y="1354"/>
                  </a:lnTo>
                  <a:lnTo>
                    <a:pt x="47" y="1259"/>
                  </a:lnTo>
                  <a:lnTo>
                    <a:pt x="73" y="1166"/>
                  </a:lnTo>
                  <a:lnTo>
                    <a:pt x="104" y="1075"/>
                  </a:lnTo>
                  <a:lnTo>
                    <a:pt x="140" y="986"/>
                  </a:lnTo>
                  <a:lnTo>
                    <a:pt x="180" y="901"/>
                  </a:lnTo>
                  <a:lnTo>
                    <a:pt x="227" y="818"/>
                  </a:lnTo>
                  <a:lnTo>
                    <a:pt x="276" y="738"/>
                  </a:lnTo>
                  <a:lnTo>
                    <a:pt x="332" y="661"/>
                  </a:lnTo>
                  <a:lnTo>
                    <a:pt x="390" y="588"/>
                  </a:lnTo>
                  <a:lnTo>
                    <a:pt x="452" y="517"/>
                  </a:lnTo>
                  <a:lnTo>
                    <a:pt x="519" y="451"/>
                  </a:lnTo>
                  <a:lnTo>
                    <a:pt x="589" y="389"/>
                  </a:lnTo>
                  <a:lnTo>
                    <a:pt x="663" y="331"/>
                  </a:lnTo>
                  <a:lnTo>
                    <a:pt x="741" y="275"/>
                  </a:lnTo>
                  <a:lnTo>
                    <a:pt x="820" y="226"/>
                  </a:lnTo>
                  <a:lnTo>
                    <a:pt x="904" y="180"/>
                  </a:lnTo>
                  <a:lnTo>
                    <a:pt x="989" y="140"/>
                  </a:lnTo>
                  <a:lnTo>
                    <a:pt x="1078" y="103"/>
                  </a:lnTo>
                  <a:lnTo>
                    <a:pt x="1170" y="72"/>
                  </a:lnTo>
                  <a:lnTo>
                    <a:pt x="1263" y="47"/>
                  </a:lnTo>
                  <a:lnTo>
                    <a:pt x="1358" y="27"/>
                  </a:lnTo>
                  <a:lnTo>
                    <a:pt x="1456" y="12"/>
                  </a:lnTo>
                  <a:lnTo>
                    <a:pt x="1555" y="3"/>
                  </a:lnTo>
                  <a:lnTo>
                    <a:pt x="1655"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304" name="Google Shape;304;p11"/>
            <p:cNvSpPr/>
            <p:nvPr/>
          </p:nvSpPr>
          <p:spPr>
            <a:xfrm>
              <a:off x="6483" y="437"/>
              <a:ext cx="119" cy="119"/>
            </a:xfrm>
            <a:custGeom>
              <a:rect b="b" l="l" r="r" t="t"/>
              <a:pathLst>
                <a:path extrusionOk="0" h="2019" w="2025">
                  <a:moveTo>
                    <a:pt x="1012" y="0"/>
                  </a:moveTo>
                  <a:lnTo>
                    <a:pt x="1091" y="3"/>
                  </a:lnTo>
                  <a:lnTo>
                    <a:pt x="1169" y="12"/>
                  </a:lnTo>
                  <a:lnTo>
                    <a:pt x="1244" y="27"/>
                  </a:lnTo>
                  <a:lnTo>
                    <a:pt x="1318" y="47"/>
                  </a:lnTo>
                  <a:lnTo>
                    <a:pt x="1389" y="72"/>
                  </a:lnTo>
                  <a:lnTo>
                    <a:pt x="1458" y="102"/>
                  </a:lnTo>
                  <a:lnTo>
                    <a:pt x="1523" y="138"/>
                  </a:lnTo>
                  <a:lnTo>
                    <a:pt x="1586" y="178"/>
                  </a:lnTo>
                  <a:lnTo>
                    <a:pt x="1645" y="222"/>
                  </a:lnTo>
                  <a:lnTo>
                    <a:pt x="1702" y="270"/>
                  </a:lnTo>
                  <a:lnTo>
                    <a:pt x="1754" y="322"/>
                  </a:lnTo>
                  <a:lnTo>
                    <a:pt x="1802" y="379"/>
                  </a:lnTo>
                  <a:lnTo>
                    <a:pt x="1847" y="438"/>
                  </a:lnTo>
                  <a:lnTo>
                    <a:pt x="1887" y="500"/>
                  </a:lnTo>
                  <a:lnTo>
                    <a:pt x="1922" y="565"/>
                  </a:lnTo>
                  <a:lnTo>
                    <a:pt x="1953" y="634"/>
                  </a:lnTo>
                  <a:lnTo>
                    <a:pt x="1978" y="705"/>
                  </a:lnTo>
                  <a:lnTo>
                    <a:pt x="1998" y="778"/>
                  </a:lnTo>
                  <a:lnTo>
                    <a:pt x="2013" y="854"/>
                  </a:lnTo>
                  <a:lnTo>
                    <a:pt x="2022" y="931"/>
                  </a:lnTo>
                  <a:lnTo>
                    <a:pt x="2025" y="1009"/>
                  </a:lnTo>
                  <a:lnTo>
                    <a:pt x="2022" y="1083"/>
                  </a:lnTo>
                  <a:lnTo>
                    <a:pt x="2014" y="1156"/>
                  </a:lnTo>
                  <a:lnTo>
                    <a:pt x="2002" y="1226"/>
                  </a:lnTo>
                  <a:lnTo>
                    <a:pt x="1984" y="1296"/>
                  </a:lnTo>
                  <a:lnTo>
                    <a:pt x="1962" y="1362"/>
                  </a:lnTo>
                  <a:lnTo>
                    <a:pt x="1934" y="1427"/>
                  </a:lnTo>
                  <a:lnTo>
                    <a:pt x="1903" y="1490"/>
                  </a:lnTo>
                  <a:lnTo>
                    <a:pt x="1868" y="1550"/>
                  </a:lnTo>
                  <a:lnTo>
                    <a:pt x="1797" y="1478"/>
                  </a:lnTo>
                  <a:lnTo>
                    <a:pt x="1821" y="1467"/>
                  </a:lnTo>
                  <a:lnTo>
                    <a:pt x="1840" y="1452"/>
                  </a:lnTo>
                  <a:lnTo>
                    <a:pt x="1857" y="1435"/>
                  </a:lnTo>
                  <a:lnTo>
                    <a:pt x="1871" y="1415"/>
                  </a:lnTo>
                  <a:lnTo>
                    <a:pt x="1881" y="1394"/>
                  </a:lnTo>
                  <a:lnTo>
                    <a:pt x="1888" y="1370"/>
                  </a:lnTo>
                  <a:lnTo>
                    <a:pt x="1891" y="1346"/>
                  </a:lnTo>
                  <a:lnTo>
                    <a:pt x="1890" y="1321"/>
                  </a:lnTo>
                  <a:lnTo>
                    <a:pt x="1884" y="1297"/>
                  </a:lnTo>
                  <a:lnTo>
                    <a:pt x="1875" y="1275"/>
                  </a:lnTo>
                  <a:lnTo>
                    <a:pt x="1863" y="1254"/>
                  </a:lnTo>
                  <a:lnTo>
                    <a:pt x="1847" y="1236"/>
                  </a:lnTo>
                  <a:lnTo>
                    <a:pt x="1828" y="1220"/>
                  </a:lnTo>
                  <a:lnTo>
                    <a:pt x="1805" y="1207"/>
                  </a:lnTo>
                  <a:lnTo>
                    <a:pt x="1748" y="1182"/>
                  </a:lnTo>
                  <a:lnTo>
                    <a:pt x="1759" y="1126"/>
                  </a:lnTo>
                  <a:lnTo>
                    <a:pt x="1765" y="1068"/>
                  </a:lnTo>
                  <a:lnTo>
                    <a:pt x="1768" y="1009"/>
                  </a:lnTo>
                  <a:lnTo>
                    <a:pt x="1765" y="941"/>
                  </a:lnTo>
                  <a:lnTo>
                    <a:pt x="1756" y="874"/>
                  </a:lnTo>
                  <a:lnTo>
                    <a:pt x="1741" y="810"/>
                  </a:lnTo>
                  <a:lnTo>
                    <a:pt x="1721" y="747"/>
                  </a:lnTo>
                  <a:lnTo>
                    <a:pt x="1695" y="687"/>
                  </a:lnTo>
                  <a:lnTo>
                    <a:pt x="1664" y="630"/>
                  </a:lnTo>
                  <a:lnTo>
                    <a:pt x="1629" y="576"/>
                  </a:lnTo>
                  <a:lnTo>
                    <a:pt x="1590" y="524"/>
                  </a:lnTo>
                  <a:lnTo>
                    <a:pt x="1547" y="477"/>
                  </a:lnTo>
                  <a:lnTo>
                    <a:pt x="1499" y="434"/>
                  </a:lnTo>
                  <a:lnTo>
                    <a:pt x="1448" y="395"/>
                  </a:lnTo>
                  <a:lnTo>
                    <a:pt x="1393" y="360"/>
                  </a:lnTo>
                  <a:lnTo>
                    <a:pt x="1336" y="329"/>
                  </a:lnTo>
                  <a:lnTo>
                    <a:pt x="1275" y="303"/>
                  </a:lnTo>
                  <a:lnTo>
                    <a:pt x="1213" y="283"/>
                  </a:lnTo>
                  <a:lnTo>
                    <a:pt x="1149" y="268"/>
                  </a:lnTo>
                  <a:lnTo>
                    <a:pt x="1081" y="259"/>
                  </a:lnTo>
                  <a:lnTo>
                    <a:pt x="1012" y="256"/>
                  </a:lnTo>
                  <a:lnTo>
                    <a:pt x="944" y="259"/>
                  </a:lnTo>
                  <a:lnTo>
                    <a:pt x="876" y="268"/>
                  </a:lnTo>
                  <a:lnTo>
                    <a:pt x="812" y="283"/>
                  </a:lnTo>
                  <a:lnTo>
                    <a:pt x="750" y="303"/>
                  </a:lnTo>
                  <a:lnTo>
                    <a:pt x="689" y="329"/>
                  </a:lnTo>
                  <a:lnTo>
                    <a:pt x="632" y="360"/>
                  </a:lnTo>
                  <a:lnTo>
                    <a:pt x="577" y="395"/>
                  </a:lnTo>
                  <a:lnTo>
                    <a:pt x="526" y="434"/>
                  </a:lnTo>
                  <a:lnTo>
                    <a:pt x="478" y="477"/>
                  </a:lnTo>
                  <a:lnTo>
                    <a:pt x="435" y="524"/>
                  </a:lnTo>
                  <a:lnTo>
                    <a:pt x="396" y="576"/>
                  </a:lnTo>
                  <a:lnTo>
                    <a:pt x="361" y="630"/>
                  </a:lnTo>
                  <a:lnTo>
                    <a:pt x="330" y="687"/>
                  </a:lnTo>
                  <a:lnTo>
                    <a:pt x="304" y="747"/>
                  </a:lnTo>
                  <a:lnTo>
                    <a:pt x="284" y="810"/>
                  </a:lnTo>
                  <a:lnTo>
                    <a:pt x="269" y="874"/>
                  </a:lnTo>
                  <a:lnTo>
                    <a:pt x="260" y="941"/>
                  </a:lnTo>
                  <a:lnTo>
                    <a:pt x="257" y="1009"/>
                  </a:lnTo>
                  <a:lnTo>
                    <a:pt x="260" y="1078"/>
                  </a:lnTo>
                  <a:lnTo>
                    <a:pt x="269" y="1145"/>
                  </a:lnTo>
                  <a:lnTo>
                    <a:pt x="284" y="1209"/>
                  </a:lnTo>
                  <a:lnTo>
                    <a:pt x="304" y="1272"/>
                  </a:lnTo>
                  <a:lnTo>
                    <a:pt x="330" y="1332"/>
                  </a:lnTo>
                  <a:lnTo>
                    <a:pt x="361" y="1389"/>
                  </a:lnTo>
                  <a:lnTo>
                    <a:pt x="396" y="1443"/>
                  </a:lnTo>
                  <a:lnTo>
                    <a:pt x="435" y="1495"/>
                  </a:lnTo>
                  <a:lnTo>
                    <a:pt x="478" y="1542"/>
                  </a:lnTo>
                  <a:lnTo>
                    <a:pt x="526" y="1585"/>
                  </a:lnTo>
                  <a:lnTo>
                    <a:pt x="577" y="1624"/>
                  </a:lnTo>
                  <a:lnTo>
                    <a:pt x="632" y="1659"/>
                  </a:lnTo>
                  <a:lnTo>
                    <a:pt x="689" y="1690"/>
                  </a:lnTo>
                  <a:lnTo>
                    <a:pt x="750" y="1716"/>
                  </a:lnTo>
                  <a:lnTo>
                    <a:pt x="812" y="1736"/>
                  </a:lnTo>
                  <a:lnTo>
                    <a:pt x="876" y="1751"/>
                  </a:lnTo>
                  <a:lnTo>
                    <a:pt x="944" y="1760"/>
                  </a:lnTo>
                  <a:lnTo>
                    <a:pt x="1012" y="1763"/>
                  </a:lnTo>
                  <a:lnTo>
                    <a:pt x="1064" y="1761"/>
                  </a:lnTo>
                  <a:lnTo>
                    <a:pt x="1115" y="1756"/>
                  </a:lnTo>
                  <a:lnTo>
                    <a:pt x="1165" y="1747"/>
                  </a:lnTo>
                  <a:lnTo>
                    <a:pt x="1188" y="1802"/>
                  </a:lnTo>
                  <a:lnTo>
                    <a:pt x="1199" y="1824"/>
                  </a:lnTo>
                  <a:lnTo>
                    <a:pt x="1214" y="1844"/>
                  </a:lnTo>
                  <a:lnTo>
                    <a:pt x="1231" y="1861"/>
                  </a:lnTo>
                  <a:lnTo>
                    <a:pt x="1251" y="1874"/>
                  </a:lnTo>
                  <a:lnTo>
                    <a:pt x="1273" y="1884"/>
                  </a:lnTo>
                  <a:lnTo>
                    <a:pt x="1298" y="1890"/>
                  </a:lnTo>
                  <a:lnTo>
                    <a:pt x="1323" y="1892"/>
                  </a:lnTo>
                  <a:lnTo>
                    <a:pt x="1351" y="1890"/>
                  </a:lnTo>
                  <a:lnTo>
                    <a:pt x="1378" y="1882"/>
                  </a:lnTo>
                  <a:lnTo>
                    <a:pt x="1402" y="1869"/>
                  </a:lnTo>
                  <a:lnTo>
                    <a:pt x="1425" y="1852"/>
                  </a:lnTo>
                  <a:lnTo>
                    <a:pt x="1438" y="1837"/>
                  </a:lnTo>
                  <a:lnTo>
                    <a:pt x="1449" y="1821"/>
                  </a:lnTo>
                  <a:lnTo>
                    <a:pt x="1458" y="1804"/>
                  </a:lnTo>
                  <a:lnTo>
                    <a:pt x="1528" y="1877"/>
                  </a:lnTo>
                  <a:lnTo>
                    <a:pt x="1463" y="1914"/>
                  </a:lnTo>
                  <a:lnTo>
                    <a:pt x="1393" y="1945"/>
                  </a:lnTo>
                  <a:lnTo>
                    <a:pt x="1322" y="1971"/>
                  </a:lnTo>
                  <a:lnTo>
                    <a:pt x="1247" y="1992"/>
                  </a:lnTo>
                  <a:lnTo>
                    <a:pt x="1171" y="2007"/>
                  </a:lnTo>
                  <a:lnTo>
                    <a:pt x="1092" y="2016"/>
                  </a:lnTo>
                  <a:lnTo>
                    <a:pt x="1012" y="2019"/>
                  </a:lnTo>
                  <a:lnTo>
                    <a:pt x="934" y="2016"/>
                  </a:lnTo>
                  <a:lnTo>
                    <a:pt x="856" y="2007"/>
                  </a:lnTo>
                  <a:lnTo>
                    <a:pt x="781" y="1992"/>
                  </a:lnTo>
                  <a:lnTo>
                    <a:pt x="707" y="1972"/>
                  </a:lnTo>
                  <a:lnTo>
                    <a:pt x="636" y="1947"/>
                  </a:lnTo>
                  <a:lnTo>
                    <a:pt x="567" y="1917"/>
                  </a:lnTo>
                  <a:lnTo>
                    <a:pt x="502" y="1881"/>
                  </a:lnTo>
                  <a:lnTo>
                    <a:pt x="439" y="1841"/>
                  </a:lnTo>
                  <a:lnTo>
                    <a:pt x="380" y="1797"/>
                  </a:lnTo>
                  <a:lnTo>
                    <a:pt x="323" y="1749"/>
                  </a:lnTo>
                  <a:lnTo>
                    <a:pt x="271" y="1697"/>
                  </a:lnTo>
                  <a:lnTo>
                    <a:pt x="223" y="1640"/>
                  </a:lnTo>
                  <a:lnTo>
                    <a:pt x="178" y="1581"/>
                  </a:lnTo>
                  <a:lnTo>
                    <a:pt x="138" y="1519"/>
                  </a:lnTo>
                  <a:lnTo>
                    <a:pt x="103" y="1453"/>
                  </a:lnTo>
                  <a:lnTo>
                    <a:pt x="72" y="1385"/>
                  </a:lnTo>
                  <a:lnTo>
                    <a:pt x="47" y="1314"/>
                  </a:lnTo>
                  <a:lnTo>
                    <a:pt x="27" y="1241"/>
                  </a:lnTo>
                  <a:lnTo>
                    <a:pt x="12" y="1165"/>
                  </a:lnTo>
                  <a:lnTo>
                    <a:pt x="3" y="1088"/>
                  </a:lnTo>
                  <a:lnTo>
                    <a:pt x="0" y="1009"/>
                  </a:lnTo>
                  <a:lnTo>
                    <a:pt x="3" y="931"/>
                  </a:lnTo>
                  <a:lnTo>
                    <a:pt x="12" y="854"/>
                  </a:lnTo>
                  <a:lnTo>
                    <a:pt x="27" y="778"/>
                  </a:lnTo>
                  <a:lnTo>
                    <a:pt x="47" y="705"/>
                  </a:lnTo>
                  <a:lnTo>
                    <a:pt x="72" y="634"/>
                  </a:lnTo>
                  <a:lnTo>
                    <a:pt x="103" y="565"/>
                  </a:lnTo>
                  <a:lnTo>
                    <a:pt x="138" y="500"/>
                  </a:lnTo>
                  <a:lnTo>
                    <a:pt x="178" y="438"/>
                  </a:lnTo>
                  <a:lnTo>
                    <a:pt x="223" y="379"/>
                  </a:lnTo>
                  <a:lnTo>
                    <a:pt x="271" y="322"/>
                  </a:lnTo>
                  <a:lnTo>
                    <a:pt x="323" y="270"/>
                  </a:lnTo>
                  <a:lnTo>
                    <a:pt x="380" y="222"/>
                  </a:lnTo>
                  <a:lnTo>
                    <a:pt x="439" y="178"/>
                  </a:lnTo>
                  <a:lnTo>
                    <a:pt x="502" y="138"/>
                  </a:lnTo>
                  <a:lnTo>
                    <a:pt x="567" y="102"/>
                  </a:lnTo>
                  <a:lnTo>
                    <a:pt x="636" y="72"/>
                  </a:lnTo>
                  <a:lnTo>
                    <a:pt x="707" y="47"/>
                  </a:lnTo>
                  <a:lnTo>
                    <a:pt x="781" y="27"/>
                  </a:lnTo>
                  <a:lnTo>
                    <a:pt x="856" y="12"/>
                  </a:lnTo>
                  <a:lnTo>
                    <a:pt x="934" y="3"/>
                  </a:lnTo>
                  <a:lnTo>
                    <a:pt x="1012"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305" name="Google Shape;305;p11"/>
            <p:cNvSpPr/>
            <p:nvPr/>
          </p:nvSpPr>
          <p:spPr>
            <a:xfrm>
              <a:off x="6524" y="478"/>
              <a:ext cx="36" cy="36"/>
            </a:xfrm>
            <a:custGeom>
              <a:rect b="b" l="l" r="r" t="t"/>
              <a:pathLst>
                <a:path extrusionOk="0" h="608" w="610">
                  <a:moveTo>
                    <a:pt x="305" y="0"/>
                  </a:moveTo>
                  <a:lnTo>
                    <a:pt x="349" y="3"/>
                  </a:lnTo>
                  <a:lnTo>
                    <a:pt x="390" y="12"/>
                  </a:lnTo>
                  <a:lnTo>
                    <a:pt x="428" y="26"/>
                  </a:lnTo>
                  <a:lnTo>
                    <a:pt x="465" y="45"/>
                  </a:lnTo>
                  <a:lnTo>
                    <a:pt x="498" y="68"/>
                  </a:lnTo>
                  <a:lnTo>
                    <a:pt x="528" y="96"/>
                  </a:lnTo>
                  <a:lnTo>
                    <a:pt x="553" y="128"/>
                  </a:lnTo>
                  <a:lnTo>
                    <a:pt x="576" y="162"/>
                  </a:lnTo>
                  <a:lnTo>
                    <a:pt x="592" y="199"/>
                  </a:lnTo>
                  <a:lnTo>
                    <a:pt x="604" y="239"/>
                  </a:lnTo>
                  <a:lnTo>
                    <a:pt x="610" y="281"/>
                  </a:lnTo>
                  <a:lnTo>
                    <a:pt x="373" y="174"/>
                  </a:lnTo>
                  <a:lnTo>
                    <a:pt x="353" y="167"/>
                  </a:lnTo>
                  <a:lnTo>
                    <a:pt x="333" y="162"/>
                  </a:lnTo>
                  <a:lnTo>
                    <a:pt x="313" y="161"/>
                  </a:lnTo>
                  <a:lnTo>
                    <a:pt x="284" y="164"/>
                  </a:lnTo>
                  <a:lnTo>
                    <a:pt x="257" y="171"/>
                  </a:lnTo>
                  <a:lnTo>
                    <a:pt x="232" y="184"/>
                  </a:lnTo>
                  <a:lnTo>
                    <a:pt x="210" y="202"/>
                  </a:lnTo>
                  <a:lnTo>
                    <a:pt x="194" y="221"/>
                  </a:lnTo>
                  <a:lnTo>
                    <a:pt x="181" y="242"/>
                  </a:lnTo>
                  <a:lnTo>
                    <a:pt x="171" y="265"/>
                  </a:lnTo>
                  <a:lnTo>
                    <a:pt x="166" y="289"/>
                  </a:lnTo>
                  <a:lnTo>
                    <a:pt x="165" y="314"/>
                  </a:lnTo>
                  <a:lnTo>
                    <a:pt x="168" y="339"/>
                  </a:lnTo>
                  <a:lnTo>
                    <a:pt x="177" y="363"/>
                  </a:lnTo>
                  <a:lnTo>
                    <a:pt x="277" y="608"/>
                  </a:lnTo>
                  <a:lnTo>
                    <a:pt x="236" y="601"/>
                  </a:lnTo>
                  <a:lnTo>
                    <a:pt x="197" y="589"/>
                  </a:lnTo>
                  <a:lnTo>
                    <a:pt x="159" y="572"/>
                  </a:lnTo>
                  <a:lnTo>
                    <a:pt x="125" y="551"/>
                  </a:lnTo>
                  <a:lnTo>
                    <a:pt x="95" y="524"/>
                  </a:lnTo>
                  <a:lnTo>
                    <a:pt x="68" y="495"/>
                  </a:lnTo>
                  <a:lnTo>
                    <a:pt x="45" y="462"/>
                  </a:lnTo>
                  <a:lnTo>
                    <a:pt x="25" y="426"/>
                  </a:lnTo>
                  <a:lnTo>
                    <a:pt x="11" y="388"/>
                  </a:lnTo>
                  <a:lnTo>
                    <a:pt x="3" y="347"/>
                  </a:lnTo>
                  <a:lnTo>
                    <a:pt x="0" y="304"/>
                  </a:lnTo>
                  <a:lnTo>
                    <a:pt x="3" y="263"/>
                  </a:lnTo>
                  <a:lnTo>
                    <a:pt x="11" y="223"/>
                  </a:lnTo>
                  <a:lnTo>
                    <a:pt x="24" y="186"/>
                  </a:lnTo>
                  <a:lnTo>
                    <a:pt x="41" y="151"/>
                  </a:lnTo>
                  <a:lnTo>
                    <a:pt x="64" y="119"/>
                  </a:lnTo>
                  <a:lnTo>
                    <a:pt x="90" y="90"/>
                  </a:lnTo>
                  <a:lnTo>
                    <a:pt x="119" y="63"/>
                  </a:lnTo>
                  <a:lnTo>
                    <a:pt x="151" y="41"/>
                  </a:lnTo>
                  <a:lnTo>
                    <a:pt x="187" y="24"/>
                  </a:lnTo>
                  <a:lnTo>
                    <a:pt x="224" y="11"/>
                  </a:lnTo>
                  <a:lnTo>
                    <a:pt x="264" y="3"/>
                  </a:lnTo>
                  <a:lnTo>
                    <a:pt x="305"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306" name="Google Shape;306;p11"/>
            <p:cNvSpPr/>
            <p:nvPr/>
          </p:nvSpPr>
          <p:spPr>
            <a:xfrm>
              <a:off x="6542" y="495"/>
              <a:ext cx="50" cy="52"/>
            </a:xfrm>
            <a:custGeom>
              <a:rect b="b" l="l" r="r" t="t"/>
              <a:pathLst>
                <a:path extrusionOk="0" h="881" w="860">
                  <a:moveTo>
                    <a:pt x="28" y="0"/>
                  </a:moveTo>
                  <a:lnTo>
                    <a:pt x="38" y="2"/>
                  </a:lnTo>
                  <a:lnTo>
                    <a:pt x="763" y="331"/>
                  </a:lnTo>
                  <a:lnTo>
                    <a:pt x="771" y="337"/>
                  </a:lnTo>
                  <a:lnTo>
                    <a:pt x="777" y="346"/>
                  </a:lnTo>
                  <a:lnTo>
                    <a:pt x="778" y="356"/>
                  </a:lnTo>
                  <a:lnTo>
                    <a:pt x="776" y="366"/>
                  </a:lnTo>
                  <a:lnTo>
                    <a:pt x="770" y="374"/>
                  </a:lnTo>
                  <a:lnTo>
                    <a:pt x="761" y="379"/>
                  </a:lnTo>
                  <a:lnTo>
                    <a:pt x="592" y="443"/>
                  </a:lnTo>
                  <a:lnTo>
                    <a:pt x="853" y="714"/>
                  </a:lnTo>
                  <a:lnTo>
                    <a:pt x="858" y="722"/>
                  </a:lnTo>
                  <a:lnTo>
                    <a:pt x="860" y="732"/>
                  </a:lnTo>
                  <a:lnTo>
                    <a:pt x="858" y="742"/>
                  </a:lnTo>
                  <a:lnTo>
                    <a:pt x="852" y="750"/>
                  </a:lnTo>
                  <a:lnTo>
                    <a:pt x="724" y="874"/>
                  </a:lnTo>
                  <a:lnTo>
                    <a:pt x="715" y="879"/>
                  </a:lnTo>
                  <a:lnTo>
                    <a:pt x="705" y="881"/>
                  </a:lnTo>
                  <a:lnTo>
                    <a:pt x="695" y="879"/>
                  </a:lnTo>
                  <a:lnTo>
                    <a:pt x="687" y="873"/>
                  </a:lnTo>
                  <a:lnTo>
                    <a:pt x="426" y="604"/>
                  </a:lnTo>
                  <a:lnTo>
                    <a:pt x="355" y="771"/>
                  </a:lnTo>
                  <a:lnTo>
                    <a:pt x="352" y="775"/>
                  </a:lnTo>
                  <a:lnTo>
                    <a:pt x="349" y="779"/>
                  </a:lnTo>
                  <a:lnTo>
                    <a:pt x="341" y="785"/>
                  </a:lnTo>
                  <a:lnTo>
                    <a:pt x="331" y="787"/>
                  </a:lnTo>
                  <a:lnTo>
                    <a:pt x="321" y="785"/>
                  </a:lnTo>
                  <a:lnTo>
                    <a:pt x="312" y="779"/>
                  </a:lnTo>
                  <a:lnTo>
                    <a:pt x="307" y="771"/>
                  </a:lnTo>
                  <a:lnTo>
                    <a:pt x="2" y="37"/>
                  </a:lnTo>
                  <a:lnTo>
                    <a:pt x="0" y="25"/>
                  </a:lnTo>
                  <a:lnTo>
                    <a:pt x="2" y="15"/>
                  </a:lnTo>
                  <a:lnTo>
                    <a:pt x="8" y="7"/>
                  </a:lnTo>
                  <a:lnTo>
                    <a:pt x="18" y="1"/>
                  </a:lnTo>
                  <a:lnTo>
                    <a:pt x="28"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307" name="Google Shape;307;p11"/>
          <p:cNvGrpSpPr/>
          <p:nvPr/>
        </p:nvGrpSpPr>
        <p:grpSpPr>
          <a:xfrm>
            <a:off x="3592868" y="4060706"/>
            <a:ext cx="351099" cy="333148"/>
            <a:chOff x="603" y="293"/>
            <a:chExt cx="316" cy="300"/>
          </a:xfrm>
        </p:grpSpPr>
        <p:sp>
          <p:nvSpPr>
            <p:cNvPr id="308" name="Google Shape;308;p11"/>
            <p:cNvSpPr/>
            <p:nvPr/>
          </p:nvSpPr>
          <p:spPr>
            <a:xfrm>
              <a:off x="603" y="293"/>
              <a:ext cx="242" cy="241"/>
            </a:xfrm>
            <a:custGeom>
              <a:rect b="b" l="l" r="r" t="t"/>
              <a:pathLst>
                <a:path extrusionOk="0" h="2650" w="2663">
                  <a:moveTo>
                    <a:pt x="1331" y="0"/>
                  </a:moveTo>
                  <a:lnTo>
                    <a:pt x="1331" y="0"/>
                  </a:lnTo>
                  <a:lnTo>
                    <a:pt x="1426" y="3"/>
                  </a:lnTo>
                  <a:lnTo>
                    <a:pt x="1520" y="14"/>
                  </a:lnTo>
                  <a:lnTo>
                    <a:pt x="1611" y="30"/>
                  </a:lnTo>
                  <a:lnTo>
                    <a:pt x="1700" y="52"/>
                  </a:lnTo>
                  <a:lnTo>
                    <a:pt x="1786" y="80"/>
                  </a:lnTo>
                  <a:lnTo>
                    <a:pt x="1870" y="113"/>
                  </a:lnTo>
                  <a:lnTo>
                    <a:pt x="1951" y="152"/>
                  </a:lnTo>
                  <a:lnTo>
                    <a:pt x="2029" y="197"/>
                  </a:lnTo>
                  <a:lnTo>
                    <a:pt x="2104" y="245"/>
                  </a:lnTo>
                  <a:lnTo>
                    <a:pt x="2174" y="300"/>
                  </a:lnTo>
                  <a:lnTo>
                    <a:pt x="2240" y="358"/>
                  </a:lnTo>
                  <a:lnTo>
                    <a:pt x="2304" y="420"/>
                  </a:lnTo>
                  <a:lnTo>
                    <a:pt x="2363" y="487"/>
                  </a:lnTo>
                  <a:lnTo>
                    <a:pt x="2416" y="558"/>
                  </a:lnTo>
                  <a:lnTo>
                    <a:pt x="2466" y="632"/>
                  </a:lnTo>
                  <a:lnTo>
                    <a:pt x="2510" y="709"/>
                  </a:lnTo>
                  <a:lnTo>
                    <a:pt x="2549" y="789"/>
                  </a:lnTo>
                  <a:lnTo>
                    <a:pt x="2584" y="873"/>
                  </a:lnTo>
                  <a:lnTo>
                    <a:pt x="2611" y="959"/>
                  </a:lnTo>
                  <a:lnTo>
                    <a:pt x="2633" y="1047"/>
                  </a:lnTo>
                  <a:lnTo>
                    <a:pt x="2650" y="1138"/>
                  </a:lnTo>
                  <a:lnTo>
                    <a:pt x="2660" y="1230"/>
                  </a:lnTo>
                  <a:lnTo>
                    <a:pt x="2663" y="1325"/>
                  </a:lnTo>
                  <a:lnTo>
                    <a:pt x="2661" y="1415"/>
                  </a:lnTo>
                  <a:lnTo>
                    <a:pt x="2651" y="1503"/>
                  </a:lnTo>
                  <a:lnTo>
                    <a:pt x="2636" y="1589"/>
                  </a:lnTo>
                  <a:lnTo>
                    <a:pt x="2616" y="1673"/>
                  </a:lnTo>
                  <a:lnTo>
                    <a:pt x="2591" y="1755"/>
                  </a:lnTo>
                  <a:lnTo>
                    <a:pt x="2561" y="1835"/>
                  </a:lnTo>
                  <a:lnTo>
                    <a:pt x="2525" y="1912"/>
                  </a:lnTo>
                  <a:lnTo>
                    <a:pt x="2485" y="1987"/>
                  </a:lnTo>
                  <a:lnTo>
                    <a:pt x="2441" y="2058"/>
                  </a:lnTo>
                  <a:lnTo>
                    <a:pt x="2391" y="2126"/>
                  </a:lnTo>
                  <a:lnTo>
                    <a:pt x="2338" y="2192"/>
                  </a:lnTo>
                  <a:lnTo>
                    <a:pt x="2295" y="2149"/>
                  </a:lnTo>
                  <a:lnTo>
                    <a:pt x="2252" y="2103"/>
                  </a:lnTo>
                  <a:lnTo>
                    <a:pt x="2208" y="2057"/>
                  </a:lnTo>
                  <a:lnTo>
                    <a:pt x="2167" y="2012"/>
                  </a:lnTo>
                  <a:lnTo>
                    <a:pt x="2211" y="1954"/>
                  </a:lnTo>
                  <a:lnTo>
                    <a:pt x="2252" y="1894"/>
                  </a:lnTo>
                  <a:lnTo>
                    <a:pt x="2289" y="1831"/>
                  </a:lnTo>
                  <a:lnTo>
                    <a:pt x="2322" y="1765"/>
                  </a:lnTo>
                  <a:lnTo>
                    <a:pt x="2350" y="1696"/>
                  </a:lnTo>
                  <a:lnTo>
                    <a:pt x="2373" y="1626"/>
                  </a:lnTo>
                  <a:lnTo>
                    <a:pt x="2391" y="1553"/>
                  </a:lnTo>
                  <a:lnTo>
                    <a:pt x="2405" y="1479"/>
                  </a:lnTo>
                  <a:lnTo>
                    <a:pt x="2413" y="1402"/>
                  </a:lnTo>
                  <a:lnTo>
                    <a:pt x="2415" y="1325"/>
                  </a:lnTo>
                  <a:lnTo>
                    <a:pt x="2412" y="1241"/>
                  </a:lnTo>
                  <a:lnTo>
                    <a:pt x="2403" y="1158"/>
                  </a:lnTo>
                  <a:lnTo>
                    <a:pt x="2387" y="1078"/>
                  </a:lnTo>
                  <a:lnTo>
                    <a:pt x="2366" y="1000"/>
                  </a:lnTo>
                  <a:lnTo>
                    <a:pt x="2338" y="924"/>
                  </a:lnTo>
                  <a:lnTo>
                    <a:pt x="2306" y="851"/>
                  </a:lnTo>
                  <a:lnTo>
                    <a:pt x="2268" y="781"/>
                  </a:lnTo>
                  <a:lnTo>
                    <a:pt x="2225" y="714"/>
                  </a:lnTo>
                  <a:lnTo>
                    <a:pt x="2177" y="651"/>
                  </a:lnTo>
                  <a:lnTo>
                    <a:pt x="2126" y="591"/>
                  </a:lnTo>
                  <a:lnTo>
                    <a:pt x="2070" y="536"/>
                  </a:lnTo>
                  <a:lnTo>
                    <a:pt x="2010" y="483"/>
                  </a:lnTo>
                  <a:lnTo>
                    <a:pt x="1946" y="436"/>
                  </a:lnTo>
                  <a:lnTo>
                    <a:pt x="1878" y="394"/>
                  </a:lnTo>
                  <a:lnTo>
                    <a:pt x="1808" y="357"/>
                  </a:lnTo>
                  <a:lnTo>
                    <a:pt x="1735" y="324"/>
                  </a:lnTo>
                  <a:lnTo>
                    <a:pt x="1659" y="297"/>
                  </a:lnTo>
                  <a:lnTo>
                    <a:pt x="1580" y="275"/>
                  </a:lnTo>
                  <a:lnTo>
                    <a:pt x="1499" y="259"/>
                  </a:lnTo>
                  <a:lnTo>
                    <a:pt x="1417" y="250"/>
                  </a:lnTo>
                  <a:lnTo>
                    <a:pt x="1331" y="247"/>
                  </a:lnTo>
                  <a:lnTo>
                    <a:pt x="1247" y="250"/>
                  </a:lnTo>
                  <a:lnTo>
                    <a:pt x="1164" y="259"/>
                  </a:lnTo>
                  <a:lnTo>
                    <a:pt x="1084" y="275"/>
                  </a:lnTo>
                  <a:lnTo>
                    <a:pt x="1005" y="297"/>
                  </a:lnTo>
                  <a:lnTo>
                    <a:pt x="929" y="324"/>
                  </a:lnTo>
                  <a:lnTo>
                    <a:pt x="855" y="357"/>
                  </a:lnTo>
                  <a:lnTo>
                    <a:pt x="785" y="394"/>
                  </a:lnTo>
                  <a:lnTo>
                    <a:pt x="717" y="436"/>
                  </a:lnTo>
                  <a:lnTo>
                    <a:pt x="654" y="483"/>
                  </a:lnTo>
                  <a:lnTo>
                    <a:pt x="594" y="536"/>
                  </a:lnTo>
                  <a:lnTo>
                    <a:pt x="538" y="591"/>
                  </a:lnTo>
                  <a:lnTo>
                    <a:pt x="486" y="651"/>
                  </a:lnTo>
                  <a:lnTo>
                    <a:pt x="438" y="714"/>
                  </a:lnTo>
                  <a:lnTo>
                    <a:pt x="396" y="781"/>
                  </a:lnTo>
                  <a:lnTo>
                    <a:pt x="358" y="851"/>
                  </a:lnTo>
                  <a:lnTo>
                    <a:pt x="325" y="924"/>
                  </a:lnTo>
                  <a:lnTo>
                    <a:pt x="298" y="1000"/>
                  </a:lnTo>
                  <a:lnTo>
                    <a:pt x="276" y="1078"/>
                  </a:lnTo>
                  <a:lnTo>
                    <a:pt x="260" y="1158"/>
                  </a:lnTo>
                  <a:lnTo>
                    <a:pt x="251" y="1241"/>
                  </a:lnTo>
                  <a:lnTo>
                    <a:pt x="248" y="1325"/>
                  </a:lnTo>
                  <a:lnTo>
                    <a:pt x="251" y="1409"/>
                  </a:lnTo>
                  <a:lnTo>
                    <a:pt x="260" y="1491"/>
                  </a:lnTo>
                  <a:lnTo>
                    <a:pt x="276" y="1572"/>
                  </a:lnTo>
                  <a:lnTo>
                    <a:pt x="298" y="1650"/>
                  </a:lnTo>
                  <a:lnTo>
                    <a:pt x="325" y="1726"/>
                  </a:lnTo>
                  <a:lnTo>
                    <a:pt x="358" y="1799"/>
                  </a:lnTo>
                  <a:lnTo>
                    <a:pt x="396" y="1868"/>
                  </a:lnTo>
                  <a:lnTo>
                    <a:pt x="438" y="1935"/>
                  </a:lnTo>
                  <a:lnTo>
                    <a:pt x="486" y="1999"/>
                  </a:lnTo>
                  <a:lnTo>
                    <a:pt x="538" y="2059"/>
                  </a:lnTo>
                  <a:lnTo>
                    <a:pt x="594" y="2114"/>
                  </a:lnTo>
                  <a:lnTo>
                    <a:pt x="654" y="2166"/>
                  </a:lnTo>
                  <a:lnTo>
                    <a:pt x="717" y="2213"/>
                  </a:lnTo>
                  <a:lnTo>
                    <a:pt x="785" y="2256"/>
                  </a:lnTo>
                  <a:lnTo>
                    <a:pt x="855" y="2294"/>
                  </a:lnTo>
                  <a:lnTo>
                    <a:pt x="929" y="2326"/>
                  </a:lnTo>
                  <a:lnTo>
                    <a:pt x="1005" y="2353"/>
                  </a:lnTo>
                  <a:lnTo>
                    <a:pt x="1084" y="2374"/>
                  </a:lnTo>
                  <a:lnTo>
                    <a:pt x="1164" y="2390"/>
                  </a:lnTo>
                  <a:lnTo>
                    <a:pt x="1247" y="2400"/>
                  </a:lnTo>
                  <a:lnTo>
                    <a:pt x="1331" y="2404"/>
                  </a:lnTo>
                  <a:lnTo>
                    <a:pt x="1410" y="2400"/>
                  </a:lnTo>
                  <a:lnTo>
                    <a:pt x="1488" y="2392"/>
                  </a:lnTo>
                  <a:lnTo>
                    <a:pt x="1563" y="2378"/>
                  </a:lnTo>
                  <a:lnTo>
                    <a:pt x="1638" y="2360"/>
                  </a:lnTo>
                  <a:lnTo>
                    <a:pt x="1710" y="2335"/>
                  </a:lnTo>
                  <a:lnTo>
                    <a:pt x="1778" y="2307"/>
                  </a:lnTo>
                  <a:lnTo>
                    <a:pt x="1817" y="2352"/>
                  </a:lnTo>
                  <a:lnTo>
                    <a:pt x="1858" y="2400"/>
                  </a:lnTo>
                  <a:lnTo>
                    <a:pt x="1900" y="2451"/>
                  </a:lnTo>
                  <a:lnTo>
                    <a:pt x="1943" y="2501"/>
                  </a:lnTo>
                  <a:lnTo>
                    <a:pt x="1863" y="2539"/>
                  </a:lnTo>
                  <a:lnTo>
                    <a:pt x="1780" y="2572"/>
                  </a:lnTo>
                  <a:lnTo>
                    <a:pt x="1695" y="2599"/>
                  </a:lnTo>
                  <a:lnTo>
                    <a:pt x="1607" y="2620"/>
                  </a:lnTo>
                  <a:lnTo>
                    <a:pt x="1517" y="2636"/>
                  </a:lnTo>
                  <a:lnTo>
                    <a:pt x="1425" y="2646"/>
                  </a:lnTo>
                  <a:lnTo>
                    <a:pt x="1331" y="2650"/>
                  </a:lnTo>
                  <a:lnTo>
                    <a:pt x="1237" y="2646"/>
                  </a:lnTo>
                  <a:lnTo>
                    <a:pt x="1144" y="2636"/>
                  </a:lnTo>
                  <a:lnTo>
                    <a:pt x="1052" y="2620"/>
                  </a:lnTo>
                  <a:lnTo>
                    <a:pt x="964" y="2597"/>
                  </a:lnTo>
                  <a:lnTo>
                    <a:pt x="877" y="2570"/>
                  </a:lnTo>
                  <a:lnTo>
                    <a:pt x="793" y="2537"/>
                  </a:lnTo>
                  <a:lnTo>
                    <a:pt x="712" y="2497"/>
                  </a:lnTo>
                  <a:lnTo>
                    <a:pt x="634" y="2453"/>
                  </a:lnTo>
                  <a:lnTo>
                    <a:pt x="560" y="2404"/>
                  </a:lnTo>
                  <a:lnTo>
                    <a:pt x="490" y="2350"/>
                  </a:lnTo>
                  <a:lnTo>
                    <a:pt x="422" y="2291"/>
                  </a:lnTo>
                  <a:lnTo>
                    <a:pt x="359" y="2230"/>
                  </a:lnTo>
                  <a:lnTo>
                    <a:pt x="301" y="2163"/>
                  </a:lnTo>
                  <a:lnTo>
                    <a:pt x="246" y="2092"/>
                  </a:lnTo>
                  <a:lnTo>
                    <a:pt x="197" y="2018"/>
                  </a:lnTo>
                  <a:lnTo>
                    <a:pt x="153" y="1941"/>
                  </a:lnTo>
                  <a:lnTo>
                    <a:pt x="114" y="1861"/>
                  </a:lnTo>
                  <a:lnTo>
                    <a:pt x="80" y="1777"/>
                  </a:lnTo>
                  <a:lnTo>
                    <a:pt x="52" y="1691"/>
                  </a:lnTo>
                  <a:lnTo>
                    <a:pt x="29" y="1603"/>
                  </a:lnTo>
                  <a:lnTo>
                    <a:pt x="14" y="1512"/>
                  </a:lnTo>
                  <a:lnTo>
                    <a:pt x="3" y="1420"/>
                  </a:lnTo>
                  <a:lnTo>
                    <a:pt x="0" y="1325"/>
                  </a:lnTo>
                  <a:lnTo>
                    <a:pt x="3" y="1230"/>
                  </a:lnTo>
                  <a:lnTo>
                    <a:pt x="14" y="1138"/>
                  </a:lnTo>
                  <a:lnTo>
                    <a:pt x="29" y="1047"/>
                  </a:lnTo>
                  <a:lnTo>
                    <a:pt x="52" y="959"/>
                  </a:lnTo>
                  <a:lnTo>
                    <a:pt x="80" y="873"/>
                  </a:lnTo>
                  <a:lnTo>
                    <a:pt x="114" y="789"/>
                  </a:lnTo>
                  <a:lnTo>
                    <a:pt x="153" y="709"/>
                  </a:lnTo>
                  <a:lnTo>
                    <a:pt x="197" y="632"/>
                  </a:lnTo>
                  <a:lnTo>
                    <a:pt x="246" y="558"/>
                  </a:lnTo>
                  <a:lnTo>
                    <a:pt x="301" y="487"/>
                  </a:lnTo>
                  <a:lnTo>
                    <a:pt x="359" y="420"/>
                  </a:lnTo>
                  <a:lnTo>
                    <a:pt x="422" y="358"/>
                  </a:lnTo>
                  <a:lnTo>
                    <a:pt x="490" y="300"/>
                  </a:lnTo>
                  <a:lnTo>
                    <a:pt x="560" y="245"/>
                  </a:lnTo>
                  <a:lnTo>
                    <a:pt x="634" y="197"/>
                  </a:lnTo>
                  <a:lnTo>
                    <a:pt x="712" y="152"/>
                  </a:lnTo>
                  <a:lnTo>
                    <a:pt x="793" y="113"/>
                  </a:lnTo>
                  <a:lnTo>
                    <a:pt x="877" y="80"/>
                  </a:lnTo>
                  <a:lnTo>
                    <a:pt x="964" y="52"/>
                  </a:lnTo>
                  <a:lnTo>
                    <a:pt x="1052" y="30"/>
                  </a:lnTo>
                  <a:lnTo>
                    <a:pt x="1144" y="14"/>
                  </a:lnTo>
                  <a:lnTo>
                    <a:pt x="1237" y="3"/>
                  </a:lnTo>
                  <a:lnTo>
                    <a:pt x="1331"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309" name="Google Shape;309;p11"/>
            <p:cNvSpPr/>
            <p:nvPr/>
          </p:nvSpPr>
          <p:spPr>
            <a:xfrm>
              <a:off x="681" y="336"/>
              <a:ext cx="87" cy="155"/>
            </a:xfrm>
            <a:custGeom>
              <a:rect b="b" l="l" r="r" t="t"/>
              <a:pathLst>
                <a:path extrusionOk="0" h="1705" w="958">
                  <a:moveTo>
                    <a:pt x="592" y="954"/>
                  </a:moveTo>
                  <a:lnTo>
                    <a:pt x="592" y="1302"/>
                  </a:lnTo>
                  <a:lnTo>
                    <a:pt x="613" y="1297"/>
                  </a:lnTo>
                  <a:lnTo>
                    <a:pt x="635" y="1290"/>
                  </a:lnTo>
                  <a:lnTo>
                    <a:pt x="656" y="1282"/>
                  </a:lnTo>
                  <a:lnTo>
                    <a:pt x="677" y="1272"/>
                  </a:lnTo>
                  <a:lnTo>
                    <a:pt x="698" y="1260"/>
                  </a:lnTo>
                  <a:lnTo>
                    <a:pt x="715" y="1246"/>
                  </a:lnTo>
                  <a:lnTo>
                    <a:pt x="731" y="1231"/>
                  </a:lnTo>
                  <a:lnTo>
                    <a:pt x="744" y="1212"/>
                  </a:lnTo>
                  <a:lnTo>
                    <a:pt x="754" y="1192"/>
                  </a:lnTo>
                  <a:lnTo>
                    <a:pt x="761" y="1168"/>
                  </a:lnTo>
                  <a:lnTo>
                    <a:pt x="763" y="1142"/>
                  </a:lnTo>
                  <a:lnTo>
                    <a:pt x="763" y="1141"/>
                  </a:lnTo>
                  <a:lnTo>
                    <a:pt x="761" y="1110"/>
                  </a:lnTo>
                  <a:lnTo>
                    <a:pt x="755" y="1082"/>
                  </a:lnTo>
                  <a:lnTo>
                    <a:pt x="745" y="1058"/>
                  </a:lnTo>
                  <a:lnTo>
                    <a:pt x="730" y="1036"/>
                  </a:lnTo>
                  <a:lnTo>
                    <a:pt x="711" y="1016"/>
                  </a:lnTo>
                  <a:lnTo>
                    <a:pt x="688" y="999"/>
                  </a:lnTo>
                  <a:lnTo>
                    <a:pt x="661" y="982"/>
                  </a:lnTo>
                  <a:lnTo>
                    <a:pt x="629" y="968"/>
                  </a:lnTo>
                  <a:lnTo>
                    <a:pt x="592" y="954"/>
                  </a:lnTo>
                  <a:close/>
                  <a:moveTo>
                    <a:pt x="397" y="383"/>
                  </a:moveTo>
                  <a:lnTo>
                    <a:pt x="377" y="388"/>
                  </a:lnTo>
                  <a:lnTo>
                    <a:pt x="356" y="395"/>
                  </a:lnTo>
                  <a:lnTo>
                    <a:pt x="337" y="403"/>
                  </a:lnTo>
                  <a:lnTo>
                    <a:pt x="318" y="414"/>
                  </a:lnTo>
                  <a:lnTo>
                    <a:pt x="300" y="425"/>
                  </a:lnTo>
                  <a:lnTo>
                    <a:pt x="285" y="439"/>
                  </a:lnTo>
                  <a:lnTo>
                    <a:pt x="272" y="454"/>
                  </a:lnTo>
                  <a:lnTo>
                    <a:pt x="262" y="472"/>
                  </a:lnTo>
                  <a:lnTo>
                    <a:pt x="256" y="492"/>
                  </a:lnTo>
                  <a:lnTo>
                    <a:pt x="254" y="515"/>
                  </a:lnTo>
                  <a:lnTo>
                    <a:pt x="255" y="543"/>
                  </a:lnTo>
                  <a:lnTo>
                    <a:pt x="261" y="569"/>
                  </a:lnTo>
                  <a:lnTo>
                    <a:pt x="271" y="592"/>
                  </a:lnTo>
                  <a:lnTo>
                    <a:pt x="286" y="614"/>
                  </a:lnTo>
                  <a:lnTo>
                    <a:pt x="305" y="633"/>
                  </a:lnTo>
                  <a:lnTo>
                    <a:pt x="330" y="651"/>
                  </a:lnTo>
                  <a:lnTo>
                    <a:pt x="360" y="668"/>
                  </a:lnTo>
                  <a:lnTo>
                    <a:pt x="397" y="685"/>
                  </a:lnTo>
                  <a:lnTo>
                    <a:pt x="397" y="383"/>
                  </a:lnTo>
                  <a:close/>
                  <a:moveTo>
                    <a:pt x="489" y="0"/>
                  </a:moveTo>
                  <a:lnTo>
                    <a:pt x="501" y="0"/>
                  </a:lnTo>
                  <a:lnTo>
                    <a:pt x="525" y="3"/>
                  </a:lnTo>
                  <a:lnTo>
                    <a:pt x="547" y="12"/>
                  </a:lnTo>
                  <a:lnTo>
                    <a:pt x="566" y="27"/>
                  </a:lnTo>
                  <a:lnTo>
                    <a:pt x="580" y="45"/>
                  </a:lnTo>
                  <a:lnTo>
                    <a:pt x="589" y="67"/>
                  </a:lnTo>
                  <a:lnTo>
                    <a:pt x="592" y="91"/>
                  </a:lnTo>
                  <a:lnTo>
                    <a:pt x="592" y="180"/>
                  </a:lnTo>
                  <a:lnTo>
                    <a:pt x="641" y="187"/>
                  </a:lnTo>
                  <a:lnTo>
                    <a:pt x="688" y="198"/>
                  </a:lnTo>
                  <a:lnTo>
                    <a:pt x="735" y="211"/>
                  </a:lnTo>
                  <a:lnTo>
                    <a:pt x="780" y="227"/>
                  </a:lnTo>
                  <a:lnTo>
                    <a:pt x="822" y="246"/>
                  </a:lnTo>
                  <a:lnTo>
                    <a:pt x="861" y="267"/>
                  </a:lnTo>
                  <a:lnTo>
                    <a:pt x="876" y="277"/>
                  </a:lnTo>
                  <a:lnTo>
                    <a:pt x="887" y="291"/>
                  </a:lnTo>
                  <a:lnTo>
                    <a:pt x="897" y="307"/>
                  </a:lnTo>
                  <a:lnTo>
                    <a:pt x="902" y="323"/>
                  </a:lnTo>
                  <a:lnTo>
                    <a:pt x="905" y="341"/>
                  </a:lnTo>
                  <a:lnTo>
                    <a:pt x="903" y="359"/>
                  </a:lnTo>
                  <a:lnTo>
                    <a:pt x="899" y="377"/>
                  </a:lnTo>
                  <a:lnTo>
                    <a:pt x="890" y="393"/>
                  </a:lnTo>
                  <a:lnTo>
                    <a:pt x="886" y="401"/>
                  </a:lnTo>
                  <a:lnTo>
                    <a:pt x="872" y="418"/>
                  </a:lnTo>
                  <a:lnTo>
                    <a:pt x="857" y="430"/>
                  </a:lnTo>
                  <a:lnTo>
                    <a:pt x="839" y="439"/>
                  </a:lnTo>
                  <a:lnTo>
                    <a:pt x="820" y="443"/>
                  </a:lnTo>
                  <a:lnTo>
                    <a:pt x="800" y="444"/>
                  </a:lnTo>
                  <a:lnTo>
                    <a:pt x="780" y="440"/>
                  </a:lnTo>
                  <a:lnTo>
                    <a:pt x="761" y="431"/>
                  </a:lnTo>
                  <a:lnTo>
                    <a:pt x="732" y="416"/>
                  </a:lnTo>
                  <a:lnTo>
                    <a:pt x="701" y="403"/>
                  </a:lnTo>
                  <a:lnTo>
                    <a:pt x="666" y="392"/>
                  </a:lnTo>
                  <a:lnTo>
                    <a:pt x="630" y="382"/>
                  </a:lnTo>
                  <a:lnTo>
                    <a:pt x="592" y="376"/>
                  </a:lnTo>
                  <a:lnTo>
                    <a:pt x="592" y="749"/>
                  </a:lnTo>
                  <a:lnTo>
                    <a:pt x="623" y="758"/>
                  </a:lnTo>
                  <a:lnTo>
                    <a:pt x="653" y="770"/>
                  </a:lnTo>
                  <a:lnTo>
                    <a:pt x="684" y="781"/>
                  </a:lnTo>
                  <a:lnTo>
                    <a:pt x="714" y="794"/>
                  </a:lnTo>
                  <a:lnTo>
                    <a:pt x="744" y="807"/>
                  </a:lnTo>
                  <a:lnTo>
                    <a:pt x="772" y="823"/>
                  </a:lnTo>
                  <a:lnTo>
                    <a:pt x="801" y="840"/>
                  </a:lnTo>
                  <a:lnTo>
                    <a:pt x="827" y="860"/>
                  </a:lnTo>
                  <a:lnTo>
                    <a:pt x="851" y="881"/>
                  </a:lnTo>
                  <a:lnTo>
                    <a:pt x="874" y="904"/>
                  </a:lnTo>
                  <a:lnTo>
                    <a:pt x="896" y="929"/>
                  </a:lnTo>
                  <a:lnTo>
                    <a:pt x="913" y="957"/>
                  </a:lnTo>
                  <a:lnTo>
                    <a:pt x="929" y="989"/>
                  </a:lnTo>
                  <a:lnTo>
                    <a:pt x="941" y="1022"/>
                  </a:lnTo>
                  <a:lnTo>
                    <a:pt x="950" y="1059"/>
                  </a:lnTo>
                  <a:lnTo>
                    <a:pt x="956" y="1099"/>
                  </a:lnTo>
                  <a:lnTo>
                    <a:pt x="958" y="1143"/>
                  </a:lnTo>
                  <a:lnTo>
                    <a:pt x="955" y="1189"/>
                  </a:lnTo>
                  <a:lnTo>
                    <a:pt x="946" y="1232"/>
                  </a:lnTo>
                  <a:lnTo>
                    <a:pt x="932" y="1273"/>
                  </a:lnTo>
                  <a:lnTo>
                    <a:pt x="912" y="1311"/>
                  </a:lnTo>
                  <a:lnTo>
                    <a:pt x="888" y="1346"/>
                  </a:lnTo>
                  <a:lnTo>
                    <a:pt x="859" y="1378"/>
                  </a:lnTo>
                  <a:lnTo>
                    <a:pt x="825" y="1408"/>
                  </a:lnTo>
                  <a:lnTo>
                    <a:pt x="787" y="1434"/>
                  </a:lnTo>
                  <a:lnTo>
                    <a:pt x="744" y="1456"/>
                  </a:lnTo>
                  <a:lnTo>
                    <a:pt x="698" y="1474"/>
                  </a:lnTo>
                  <a:lnTo>
                    <a:pt x="647" y="1488"/>
                  </a:lnTo>
                  <a:lnTo>
                    <a:pt x="592" y="1499"/>
                  </a:lnTo>
                  <a:lnTo>
                    <a:pt x="592" y="1615"/>
                  </a:lnTo>
                  <a:lnTo>
                    <a:pt x="589" y="1639"/>
                  </a:lnTo>
                  <a:lnTo>
                    <a:pt x="580" y="1660"/>
                  </a:lnTo>
                  <a:lnTo>
                    <a:pt x="566" y="1679"/>
                  </a:lnTo>
                  <a:lnTo>
                    <a:pt x="547" y="1694"/>
                  </a:lnTo>
                  <a:lnTo>
                    <a:pt x="525" y="1702"/>
                  </a:lnTo>
                  <a:lnTo>
                    <a:pt x="501" y="1705"/>
                  </a:lnTo>
                  <a:lnTo>
                    <a:pt x="489" y="1705"/>
                  </a:lnTo>
                  <a:lnTo>
                    <a:pt x="468" y="1703"/>
                  </a:lnTo>
                  <a:lnTo>
                    <a:pt x="449" y="1697"/>
                  </a:lnTo>
                  <a:lnTo>
                    <a:pt x="432" y="1685"/>
                  </a:lnTo>
                  <a:lnTo>
                    <a:pt x="417" y="1672"/>
                  </a:lnTo>
                  <a:lnTo>
                    <a:pt x="407" y="1655"/>
                  </a:lnTo>
                  <a:lnTo>
                    <a:pt x="399" y="1636"/>
                  </a:lnTo>
                  <a:lnTo>
                    <a:pt x="397" y="1615"/>
                  </a:lnTo>
                  <a:lnTo>
                    <a:pt x="397" y="1501"/>
                  </a:lnTo>
                  <a:lnTo>
                    <a:pt x="346" y="1493"/>
                  </a:lnTo>
                  <a:lnTo>
                    <a:pt x="295" y="1479"/>
                  </a:lnTo>
                  <a:lnTo>
                    <a:pt x="246" y="1462"/>
                  </a:lnTo>
                  <a:lnTo>
                    <a:pt x="197" y="1442"/>
                  </a:lnTo>
                  <a:lnTo>
                    <a:pt x="151" y="1418"/>
                  </a:lnTo>
                  <a:lnTo>
                    <a:pt x="107" y="1391"/>
                  </a:lnTo>
                  <a:lnTo>
                    <a:pt x="66" y="1361"/>
                  </a:lnTo>
                  <a:lnTo>
                    <a:pt x="28" y="1328"/>
                  </a:lnTo>
                  <a:lnTo>
                    <a:pt x="16" y="1313"/>
                  </a:lnTo>
                  <a:lnTo>
                    <a:pt x="8" y="1298"/>
                  </a:lnTo>
                  <a:lnTo>
                    <a:pt x="1" y="1281"/>
                  </a:lnTo>
                  <a:lnTo>
                    <a:pt x="0" y="1263"/>
                  </a:lnTo>
                  <a:lnTo>
                    <a:pt x="1" y="1245"/>
                  </a:lnTo>
                  <a:lnTo>
                    <a:pt x="7" y="1228"/>
                  </a:lnTo>
                  <a:lnTo>
                    <a:pt x="15" y="1212"/>
                  </a:lnTo>
                  <a:lnTo>
                    <a:pt x="27" y="1198"/>
                  </a:lnTo>
                  <a:lnTo>
                    <a:pt x="34" y="1190"/>
                  </a:lnTo>
                  <a:lnTo>
                    <a:pt x="51" y="1177"/>
                  </a:lnTo>
                  <a:lnTo>
                    <a:pt x="70" y="1168"/>
                  </a:lnTo>
                  <a:lnTo>
                    <a:pt x="89" y="1164"/>
                  </a:lnTo>
                  <a:lnTo>
                    <a:pt x="109" y="1164"/>
                  </a:lnTo>
                  <a:lnTo>
                    <a:pt x="129" y="1168"/>
                  </a:lnTo>
                  <a:lnTo>
                    <a:pt x="148" y="1177"/>
                  </a:lnTo>
                  <a:lnTo>
                    <a:pt x="163" y="1190"/>
                  </a:lnTo>
                  <a:lnTo>
                    <a:pt x="195" y="1217"/>
                  </a:lnTo>
                  <a:lnTo>
                    <a:pt x="230" y="1242"/>
                  </a:lnTo>
                  <a:lnTo>
                    <a:pt x="269" y="1263"/>
                  </a:lnTo>
                  <a:lnTo>
                    <a:pt x="310" y="1281"/>
                  </a:lnTo>
                  <a:lnTo>
                    <a:pt x="353" y="1296"/>
                  </a:lnTo>
                  <a:lnTo>
                    <a:pt x="397" y="1305"/>
                  </a:lnTo>
                  <a:lnTo>
                    <a:pt x="397" y="892"/>
                  </a:lnTo>
                  <a:lnTo>
                    <a:pt x="370" y="883"/>
                  </a:lnTo>
                  <a:lnTo>
                    <a:pt x="340" y="872"/>
                  </a:lnTo>
                  <a:lnTo>
                    <a:pt x="312" y="861"/>
                  </a:lnTo>
                  <a:lnTo>
                    <a:pt x="282" y="847"/>
                  </a:lnTo>
                  <a:lnTo>
                    <a:pt x="254" y="833"/>
                  </a:lnTo>
                  <a:lnTo>
                    <a:pt x="226" y="816"/>
                  </a:lnTo>
                  <a:lnTo>
                    <a:pt x="199" y="797"/>
                  </a:lnTo>
                  <a:lnTo>
                    <a:pt x="173" y="777"/>
                  </a:lnTo>
                  <a:lnTo>
                    <a:pt x="150" y="754"/>
                  </a:lnTo>
                  <a:lnTo>
                    <a:pt x="128" y="729"/>
                  </a:lnTo>
                  <a:lnTo>
                    <a:pt x="108" y="701"/>
                  </a:lnTo>
                  <a:lnTo>
                    <a:pt x="91" y="670"/>
                  </a:lnTo>
                  <a:lnTo>
                    <a:pt x="78" y="636"/>
                  </a:lnTo>
                  <a:lnTo>
                    <a:pt x="68" y="599"/>
                  </a:lnTo>
                  <a:lnTo>
                    <a:pt x="61" y="559"/>
                  </a:lnTo>
                  <a:lnTo>
                    <a:pt x="59" y="515"/>
                  </a:lnTo>
                  <a:lnTo>
                    <a:pt x="61" y="473"/>
                  </a:lnTo>
                  <a:lnTo>
                    <a:pt x="70" y="433"/>
                  </a:lnTo>
                  <a:lnTo>
                    <a:pt x="82" y="396"/>
                  </a:lnTo>
                  <a:lnTo>
                    <a:pt x="100" y="360"/>
                  </a:lnTo>
                  <a:lnTo>
                    <a:pt x="123" y="328"/>
                  </a:lnTo>
                  <a:lnTo>
                    <a:pt x="150" y="298"/>
                  </a:lnTo>
                  <a:lnTo>
                    <a:pt x="181" y="271"/>
                  </a:lnTo>
                  <a:lnTo>
                    <a:pt x="217" y="247"/>
                  </a:lnTo>
                  <a:lnTo>
                    <a:pt x="257" y="227"/>
                  </a:lnTo>
                  <a:lnTo>
                    <a:pt x="300" y="209"/>
                  </a:lnTo>
                  <a:lnTo>
                    <a:pt x="347" y="196"/>
                  </a:lnTo>
                  <a:lnTo>
                    <a:pt x="397" y="185"/>
                  </a:lnTo>
                  <a:lnTo>
                    <a:pt x="397" y="91"/>
                  </a:lnTo>
                  <a:lnTo>
                    <a:pt x="399" y="70"/>
                  </a:lnTo>
                  <a:lnTo>
                    <a:pt x="407" y="51"/>
                  </a:lnTo>
                  <a:lnTo>
                    <a:pt x="417" y="34"/>
                  </a:lnTo>
                  <a:lnTo>
                    <a:pt x="432" y="20"/>
                  </a:lnTo>
                  <a:lnTo>
                    <a:pt x="449" y="9"/>
                  </a:lnTo>
                  <a:lnTo>
                    <a:pt x="468" y="3"/>
                  </a:lnTo>
                  <a:lnTo>
                    <a:pt x="489"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310" name="Google Shape;310;p11"/>
            <p:cNvSpPr/>
            <p:nvPr/>
          </p:nvSpPr>
          <p:spPr>
            <a:xfrm>
              <a:off x="761" y="464"/>
              <a:ext cx="158" cy="129"/>
            </a:xfrm>
            <a:custGeom>
              <a:rect b="b" l="l" r="r" t="t"/>
              <a:pathLst>
                <a:path extrusionOk="0" h="1418" w="1737">
                  <a:moveTo>
                    <a:pt x="100" y="0"/>
                  </a:moveTo>
                  <a:lnTo>
                    <a:pt x="123" y="1"/>
                  </a:lnTo>
                  <a:lnTo>
                    <a:pt x="146" y="7"/>
                  </a:lnTo>
                  <a:lnTo>
                    <a:pt x="170" y="17"/>
                  </a:lnTo>
                  <a:lnTo>
                    <a:pt x="191" y="28"/>
                  </a:lnTo>
                  <a:lnTo>
                    <a:pt x="212" y="43"/>
                  </a:lnTo>
                  <a:lnTo>
                    <a:pt x="232" y="59"/>
                  </a:lnTo>
                  <a:lnTo>
                    <a:pt x="251" y="75"/>
                  </a:lnTo>
                  <a:lnTo>
                    <a:pt x="267" y="90"/>
                  </a:lnTo>
                  <a:lnTo>
                    <a:pt x="281" y="106"/>
                  </a:lnTo>
                  <a:lnTo>
                    <a:pt x="294" y="120"/>
                  </a:lnTo>
                  <a:lnTo>
                    <a:pt x="315" y="145"/>
                  </a:lnTo>
                  <a:lnTo>
                    <a:pt x="339" y="172"/>
                  </a:lnTo>
                  <a:lnTo>
                    <a:pt x="366" y="200"/>
                  </a:lnTo>
                  <a:lnTo>
                    <a:pt x="393" y="231"/>
                  </a:lnTo>
                  <a:lnTo>
                    <a:pt x="421" y="261"/>
                  </a:lnTo>
                  <a:lnTo>
                    <a:pt x="451" y="291"/>
                  </a:lnTo>
                  <a:lnTo>
                    <a:pt x="480" y="322"/>
                  </a:lnTo>
                  <a:lnTo>
                    <a:pt x="509" y="351"/>
                  </a:lnTo>
                  <a:lnTo>
                    <a:pt x="537" y="380"/>
                  </a:lnTo>
                  <a:lnTo>
                    <a:pt x="564" y="407"/>
                  </a:lnTo>
                  <a:lnTo>
                    <a:pt x="589" y="431"/>
                  </a:lnTo>
                  <a:lnTo>
                    <a:pt x="611" y="453"/>
                  </a:lnTo>
                  <a:lnTo>
                    <a:pt x="631" y="471"/>
                  </a:lnTo>
                  <a:lnTo>
                    <a:pt x="648" y="485"/>
                  </a:lnTo>
                  <a:lnTo>
                    <a:pt x="662" y="471"/>
                  </a:lnTo>
                  <a:lnTo>
                    <a:pt x="679" y="453"/>
                  </a:lnTo>
                  <a:lnTo>
                    <a:pt x="701" y="431"/>
                  </a:lnTo>
                  <a:lnTo>
                    <a:pt x="726" y="408"/>
                  </a:lnTo>
                  <a:lnTo>
                    <a:pt x="753" y="381"/>
                  </a:lnTo>
                  <a:lnTo>
                    <a:pt x="785" y="355"/>
                  </a:lnTo>
                  <a:lnTo>
                    <a:pt x="818" y="328"/>
                  </a:lnTo>
                  <a:lnTo>
                    <a:pt x="875" y="286"/>
                  </a:lnTo>
                  <a:lnTo>
                    <a:pt x="932" y="249"/>
                  </a:lnTo>
                  <a:lnTo>
                    <a:pt x="987" y="219"/>
                  </a:lnTo>
                  <a:lnTo>
                    <a:pt x="1041" y="195"/>
                  </a:lnTo>
                  <a:lnTo>
                    <a:pt x="1093" y="177"/>
                  </a:lnTo>
                  <a:lnTo>
                    <a:pt x="1145" y="166"/>
                  </a:lnTo>
                  <a:lnTo>
                    <a:pt x="1191" y="159"/>
                  </a:lnTo>
                  <a:lnTo>
                    <a:pt x="1236" y="159"/>
                  </a:lnTo>
                  <a:lnTo>
                    <a:pt x="1279" y="165"/>
                  </a:lnTo>
                  <a:lnTo>
                    <a:pt x="1320" y="175"/>
                  </a:lnTo>
                  <a:lnTo>
                    <a:pt x="1360" y="191"/>
                  </a:lnTo>
                  <a:lnTo>
                    <a:pt x="1398" y="212"/>
                  </a:lnTo>
                  <a:lnTo>
                    <a:pt x="1434" y="239"/>
                  </a:lnTo>
                  <a:lnTo>
                    <a:pt x="1467" y="270"/>
                  </a:lnTo>
                  <a:lnTo>
                    <a:pt x="1500" y="308"/>
                  </a:lnTo>
                  <a:lnTo>
                    <a:pt x="1520" y="333"/>
                  </a:lnTo>
                  <a:lnTo>
                    <a:pt x="1542" y="364"/>
                  </a:lnTo>
                  <a:lnTo>
                    <a:pt x="1565" y="398"/>
                  </a:lnTo>
                  <a:lnTo>
                    <a:pt x="1590" y="435"/>
                  </a:lnTo>
                  <a:lnTo>
                    <a:pt x="1614" y="475"/>
                  </a:lnTo>
                  <a:lnTo>
                    <a:pt x="1638" y="518"/>
                  </a:lnTo>
                  <a:lnTo>
                    <a:pt x="1660" y="564"/>
                  </a:lnTo>
                  <a:lnTo>
                    <a:pt x="1681" y="611"/>
                  </a:lnTo>
                  <a:lnTo>
                    <a:pt x="1699" y="660"/>
                  </a:lnTo>
                  <a:lnTo>
                    <a:pt x="1715" y="710"/>
                  </a:lnTo>
                  <a:lnTo>
                    <a:pt x="1726" y="762"/>
                  </a:lnTo>
                  <a:lnTo>
                    <a:pt x="1735" y="818"/>
                  </a:lnTo>
                  <a:lnTo>
                    <a:pt x="1737" y="874"/>
                  </a:lnTo>
                  <a:lnTo>
                    <a:pt x="1734" y="926"/>
                  </a:lnTo>
                  <a:lnTo>
                    <a:pt x="1724" y="977"/>
                  </a:lnTo>
                  <a:lnTo>
                    <a:pt x="1711" y="1025"/>
                  </a:lnTo>
                  <a:lnTo>
                    <a:pt x="1690" y="1070"/>
                  </a:lnTo>
                  <a:lnTo>
                    <a:pt x="1664" y="1114"/>
                  </a:lnTo>
                  <a:lnTo>
                    <a:pt x="1633" y="1155"/>
                  </a:lnTo>
                  <a:lnTo>
                    <a:pt x="1596" y="1194"/>
                  </a:lnTo>
                  <a:lnTo>
                    <a:pt x="1554" y="1230"/>
                  </a:lnTo>
                  <a:lnTo>
                    <a:pt x="1493" y="1275"/>
                  </a:lnTo>
                  <a:lnTo>
                    <a:pt x="1429" y="1313"/>
                  </a:lnTo>
                  <a:lnTo>
                    <a:pt x="1364" y="1345"/>
                  </a:lnTo>
                  <a:lnTo>
                    <a:pt x="1298" y="1371"/>
                  </a:lnTo>
                  <a:lnTo>
                    <a:pt x="1229" y="1392"/>
                  </a:lnTo>
                  <a:lnTo>
                    <a:pt x="1160" y="1406"/>
                  </a:lnTo>
                  <a:lnTo>
                    <a:pt x="1088" y="1414"/>
                  </a:lnTo>
                  <a:lnTo>
                    <a:pt x="1020" y="1418"/>
                  </a:lnTo>
                  <a:lnTo>
                    <a:pt x="950" y="1414"/>
                  </a:lnTo>
                  <a:lnTo>
                    <a:pt x="880" y="1406"/>
                  </a:lnTo>
                  <a:lnTo>
                    <a:pt x="808" y="1392"/>
                  </a:lnTo>
                  <a:lnTo>
                    <a:pt x="735" y="1374"/>
                  </a:lnTo>
                  <a:lnTo>
                    <a:pt x="663" y="1349"/>
                  </a:lnTo>
                  <a:lnTo>
                    <a:pt x="607" y="1327"/>
                  </a:lnTo>
                  <a:lnTo>
                    <a:pt x="553" y="1303"/>
                  </a:lnTo>
                  <a:lnTo>
                    <a:pt x="501" y="1279"/>
                  </a:lnTo>
                  <a:lnTo>
                    <a:pt x="454" y="1253"/>
                  </a:lnTo>
                  <a:lnTo>
                    <a:pt x="409" y="1227"/>
                  </a:lnTo>
                  <a:lnTo>
                    <a:pt x="367" y="1202"/>
                  </a:lnTo>
                  <a:lnTo>
                    <a:pt x="329" y="1176"/>
                  </a:lnTo>
                  <a:lnTo>
                    <a:pt x="294" y="1151"/>
                  </a:lnTo>
                  <a:lnTo>
                    <a:pt x="263" y="1129"/>
                  </a:lnTo>
                  <a:lnTo>
                    <a:pt x="236" y="1109"/>
                  </a:lnTo>
                  <a:lnTo>
                    <a:pt x="214" y="1091"/>
                  </a:lnTo>
                  <a:lnTo>
                    <a:pt x="196" y="1075"/>
                  </a:lnTo>
                  <a:lnTo>
                    <a:pt x="194" y="1074"/>
                  </a:lnTo>
                  <a:lnTo>
                    <a:pt x="193" y="1073"/>
                  </a:lnTo>
                  <a:lnTo>
                    <a:pt x="170" y="1052"/>
                  </a:lnTo>
                  <a:lnTo>
                    <a:pt x="152" y="1032"/>
                  </a:lnTo>
                  <a:lnTo>
                    <a:pt x="138" y="1011"/>
                  </a:lnTo>
                  <a:lnTo>
                    <a:pt x="131" y="991"/>
                  </a:lnTo>
                  <a:lnTo>
                    <a:pt x="128" y="970"/>
                  </a:lnTo>
                  <a:lnTo>
                    <a:pt x="130" y="953"/>
                  </a:lnTo>
                  <a:lnTo>
                    <a:pt x="136" y="938"/>
                  </a:lnTo>
                  <a:lnTo>
                    <a:pt x="145" y="923"/>
                  </a:lnTo>
                  <a:lnTo>
                    <a:pt x="159" y="911"/>
                  </a:lnTo>
                  <a:lnTo>
                    <a:pt x="180" y="897"/>
                  </a:lnTo>
                  <a:lnTo>
                    <a:pt x="205" y="889"/>
                  </a:lnTo>
                  <a:lnTo>
                    <a:pt x="232" y="882"/>
                  </a:lnTo>
                  <a:lnTo>
                    <a:pt x="261" y="880"/>
                  </a:lnTo>
                  <a:lnTo>
                    <a:pt x="290" y="882"/>
                  </a:lnTo>
                  <a:lnTo>
                    <a:pt x="318" y="887"/>
                  </a:lnTo>
                  <a:lnTo>
                    <a:pt x="344" y="897"/>
                  </a:lnTo>
                  <a:lnTo>
                    <a:pt x="369" y="909"/>
                  </a:lnTo>
                  <a:lnTo>
                    <a:pt x="386" y="920"/>
                  </a:lnTo>
                  <a:lnTo>
                    <a:pt x="405" y="931"/>
                  </a:lnTo>
                  <a:lnTo>
                    <a:pt x="427" y="943"/>
                  </a:lnTo>
                  <a:lnTo>
                    <a:pt x="450" y="955"/>
                  </a:lnTo>
                  <a:lnTo>
                    <a:pt x="475" y="966"/>
                  </a:lnTo>
                  <a:lnTo>
                    <a:pt x="500" y="977"/>
                  </a:lnTo>
                  <a:lnTo>
                    <a:pt x="526" y="986"/>
                  </a:lnTo>
                  <a:lnTo>
                    <a:pt x="551" y="993"/>
                  </a:lnTo>
                  <a:lnTo>
                    <a:pt x="575" y="999"/>
                  </a:lnTo>
                  <a:lnTo>
                    <a:pt x="597" y="1001"/>
                  </a:lnTo>
                  <a:lnTo>
                    <a:pt x="617" y="1001"/>
                  </a:lnTo>
                  <a:lnTo>
                    <a:pt x="635" y="996"/>
                  </a:lnTo>
                  <a:lnTo>
                    <a:pt x="650" y="988"/>
                  </a:lnTo>
                  <a:lnTo>
                    <a:pt x="654" y="985"/>
                  </a:lnTo>
                  <a:lnTo>
                    <a:pt x="657" y="981"/>
                  </a:lnTo>
                  <a:lnTo>
                    <a:pt x="83" y="281"/>
                  </a:lnTo>
                  <a:lnTo>
                    <a:pt x="81" y="278"/>
                  </a:lnTo>
                  <a:lnTo>
                    <a:pt x="75" y="271"/>
                  </a:lnTo>
                  <a:lnTo>
                    <a:pt x="67" y="262"/>
                  </a:lnTo>
                  <a:lnTo>
                    <a:pt x="58" y="249"/>
                  </a:lnTo>
                  <a:lnTo>
                    <a:pt x="47" y="235"/>
                  </a:lnTo>
                  <a:lnTo>
                    <a:pt x="36" y="217"/>
                  </a:lnTo>
                  <a:lnTo>
                    <a:pt x="25" y="198"/>
                  </a:lnTo>
                  <a:lnTo>
                    <a:pt x="16" y="178"/>
                  </a:lnTo>
                  <a:lnTo>
                    <a:pt x="8" y="156"/>
                  </a:lnTo>
                  <a:lnTo>
                    <a:pt x="2" y="134"/>
                  </a:lnTo>
                  <a:lnTo>
                    <a:pt x="0" y="112"/>
                  </a:lnTo>
                  <a:lnTo>
                    <a:pt x="1" y="90"/>
                  </a:lnTo>
                  <a:lnTo>
                    <a:pt x="6" y="68"/>
                  </a:lnTo>
                  <a:lnTo>
                    <a:pt x="18" y="47"/>
                  </a:lnTo>
                  <a:lnTo>
                    <a:pt x="34" y="27"/>
                  </a:lnTo>
                  <a:lnTo>
                    <a:pt x="56" y="13"/>
                  </a:lnTo>
                  <a:lnTo>
                    <a:pt x="78" y="3"/>
                  </a:lnTo>
                  <a:lnTo>
                    <a:pt x="100"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311" name="Google Shape;311;p11"/>
          <p:cNvGrpSpPr/>
          <p:nvPr/>
        </p:nvGrpSpPr>
        <p:grpSpPr>
          <a:xfrm>
            <a:off x="3441676" y="5265052"/>
            <a:ext cx="653483" cy="653143"/>
            <a:chOff x="3439884" y="5265051"/>
            <a:chExt cx="653143" cy="653143"/>
          </a:xfrm>
        </p:grpSpPr>
        <p:sp>
          <p:nvSpPr>
            <p:cNvPr id="312" name="Google Shape;312;p11"/>
            <p:cNvSpPr/>
            <p:nvPr/>
          </p:nvSpPr>
          <p:spPr>
            <a:xfrm>
              <a:off x="3439884" y="5265051"/>
              <a:ext cx="653143" cy="653143"/>
            </a:xfrm>
            <a:prstGeom prst="ellipse">
              <a:avLst/>
            </a:prstGeom>
            <a:solidFill>
              <a:schemeClr val="accent6"/>
            </a:solidFill>
            <a:ln cap="flat" cmpd="sng" w="3810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nvGrpSpPr>
            <p:cNvPr id="313" name="Google Shape;313;p11"/>
            <p:cNvGrpSpPr/>
            <p:nvPr/>
          </p:nvGrpSpPr>
          <p:grpSpPr>
            <a:xfrm>
              <a:off x="3642467" y="5386834"/>
              <a:ext cx="263525" cy="409575"/>
              <a:chOff x="638" y="336"/>
              <a:chExt cx="166" cy="258"/>
            </a:xfrm>
          </p:grpSpPr>
          <p:sp>
            <p:nvSpPr>
              <p:cNvPr id="314" name="Google Shape;314;p11"/>
              <p:cNvSpPr/>
              <p:nvPr/>
            </p:nvSpPr>
            <p:spPr>
              <a:xfrm>
                <a:off x="638" y="336"/>
                <a:ext cx="85" cy="258"/>
              </a:xfrm>
              <a:custGeom>
                <a:rect b="b" l="l" r="r" t="t"/>
                <a:pathLst>
                  <a:path extrusionOk="0" h="3357" w="1101">
                    <a:moveTo>
                      <a:pt x="142" y="1957"/>
                    </a:moveTo>
                    <a:lnTo>
                      <a:pt x="142" y="2711"/>
                    </a:lnTo>
                    <a:lnTo>
                      <a:pt x="498" y="2711"/>
                    </a:lnTo>
                    <a:lnTo>
                      <a:pt x="498" y="1957"/>
                    </a:lnTo>
                    <a:lnTo>
                      <a:pt x="142" y="1957"/>
                    </a:lnTo>
                    <a:close/>
                    <a:moveTo>
                      <a:pt x="425" y="0"/>
                    </a:moveTo>
                    <a:lnTo>
                      <a:pt x="677" y="0"/>
                    </a:lnTo>
                    <a:lnTo>
                      <a:pt x="693" y="2"/>
                    </a:lnTo>
                    <a:lnTo>
                      <a:pt x="707" y="9"/>
                    </a:lnTo>
                    <a:lnTo>
                      <a:pt x="719" y="20"/>
                    </a:lnTo>
                    <a:lnTo>
                      <a:pt x="728" y="34"/>
                    </a:lnTo>
                    <a:lnTo>
                      <a:pt x="731" y="49"/>
                    </a:lnTo>
                    <a:lnTo>
                      <a:pt x="731" y="64"/>
                    </a:lnTo>
                    <a:lnTo>
                      <a:pt x="705" y="200"/>
                    </a:lnTo>
                    <a:lnTo>
                      <a:pt x="731" y="200"/>
                    </a:lnTo>
                    <a:lnTo>
                      <a:pt x="749" y="202"/>
                    </a:lnTo>
                    <a:lnTo>
                      <a:pt x="763" y="210"/>
                    </a:lnTo>
                    <a:lnTo>
                      <a:pt x="776" y="223"/>
                    </a:lnTo>
                    <a:lnTo>
                      <a:pt x="784" y="237"/>
                    </a:lnTo>
                    <a:lnTo>
                      <a:pt x="786" y="254"/>
                    </a:lnTo>
                    <a:lnTo>
                      <a:pt x="786" y="1081"/>
                    </a:lnTo>
                    <a:lnTo>
                      <a:pt x="804" y="1093"/>
                    </a:lnTo>
                    <a:lnTo>
                      <a:pt x="826" y="1107"/>
                    </a:lnTo>
                    <a:lnTo>
                      <a:pt x="851" y="1125"/>
                    </a:lnTo>
                    <a:lnTo>
                      <a:pt x="877" y="1144"/>
                    </a:lnTo>
                    <a:lnTo>
                      <a:pt x="904" y="1166"/>
                    </a:lnTo>
                    <a:lnTo>
                      <a:pt x="933" y="1191"/>
                    </a:lnTo>
                    <a:lnTo>
                      <a:pt x="961" y="1217"/>
                    </a:lnTo>
                    <a:lnTo>
                      <a:pt x="988" y="1246"/>
                    </a:lnTo>
                    <a:lnTo>
                      <a:pt x="1015" y="1277"/>
                    </a:lnTo>
                    <a:lnTo>
                      <a:pt x="1039" y="1309"/>
                    </a:lnTo>
                    <a:lnTo>
                      <a:pt x="1059" y="1343"/>
                    </a:lnTo>
                    <a:lnTo>
                      <a:pt x="1077" y="1379"/>
                    </a:lnTo>
                    <a:lnTo>
                      <a:pt x="1090" y="1415"/>
                    </a:lnTo>
                    <a:lnTo>
                      <a:pt x="1098" y="1454"/>
                    </a:lnTo>
                    <a:lnTo>
                      <a:pt x="1101" y="1493"/>
                    </a:lnTo>
                    <a:lnTo>
                      <a:pt x="1101" y="3302"/>
                    </a:lnTo>
                    <a:lnTo>
                      <a:pt x="1098" y="3319"/>
                    </a:lnTo>
                    <a:lnTo>
                      <a:pt x="1091" y="3335"/>
                    </a:lnTo>
                    <a:lnTo>
                      <a:pt x="1079" y="3347"/>
                    </a:lnTo>
                    <a:lnTo>
                      <a:pt x="1063" y="3354"/>
                    </a:lnTo>
                    <a:lnTo>
                      <a:pt x="1046" y="3357"/>
                    </a:lnTo>
                    <a:lnTo>
                      <a:pt x="56" y="3357"/>
                    </a:lnTo>
                    <a:lnTo>
                      <a:pt x="38" y="3354"/>
                    </a:lnTo>
                    <a:lnTo>
                      <a:pt x="23" y="3347"/>
                    </a:lnTo>
                    <a:lnTo>
                      <a:pt x="11" y="3335"/>
                    </a:lnTo>
                    <a:lnTo>
                      <a:pt x="3" y="3319"/>
                    </a:lnTo>
                    <a:lnTo>
                      <a:pt x="0" y="3302"/>
                    </a:lnTo>
                    <a:lnTo>
                      <a:pt x="0" y="1493"/>
                    </a:lnTo>
                    <a:lnTo>
                      <a:pt x="3" y="1454"/>
                    </a:lnTo>
                    <a:lnTo>
                      <a:pt x="11" y="1415"/>
                    </a:lnTo>
                    <a:lnTo>
                      <a:pt x="25" y="1379"/>
                    </a:lnTo>
                    <a:lnTo>
                      <a:pt x="42" y="1343"/>
                    </a:lnTo>
                    <a:lnTo>
                      <a:pt x="64" y="1309"/>
                    </a:lnTo>
                    <a:lnTo>
                      <a:pt x="88" y="1277"/>
                    </a:lnTo>
                    <a:lnTo>
                      <a:pt x="113" y="1246"/>
                    </a:lnTo>
                    <a:lnTo>
                      <a:pt x="140" y="1217"/>
                    </a:lnTo>
                    <a:lnTo>
                      <a:pt x="169" y="1191"/>
                    </a:lnTo>
                    <a:lnTo>
                      <a:pt x="197" y="1166"/>
                    </a:lnTo>
                    <a:lnTo>
                      <a:pt x="225" y="1144"/>
                    </a:lnTo>
                    <a:lnTo>
                      <a:pt x="251" y="1125"/>
                    </a:lnTo>
                    <a:lnTo>
                      <a:pt x="275" y="1107"/>
                    </a:lnTo>
                    <a:lnTo>
                      <a:pt x="297" y="1093"/>
                    </a:lnTo>
                    <a:lnTo>
                      <a:pt x="316" y="1081"/>
                    </a:lnTo>
                    <a:lnTo>
                      <a:pt x="316" y="254"/>
                    </a:lnTo>
                    <a:lnTo>
                      <a:pt x="319" y="237"/>
                    </a:lnTo>
                    <a:lnTo>
                      <a:pt x="326" y="223"/>
                    </a:lnTo>
                    <a:lnTo>
                      <a:pt x="338" y="210"/>
                    </a:lnTo>
                    <a:lnTo>
                      <a:pt x="354" y="202"/>
                    </a:lnTo>
                    <a:lnTo>
                      <a:pt x="371" y="200"/>
                    </a:lnTo>
                    <a:lnTo>
                      <a:pt x="396" y="200"/>
                    </a:lnTo>
                    <a:lnTo>
                      <a:pt x="371" y="64"/>
                    </a:lnTo>
                    <a:lnTo>
                      <a:pt x="370" y="49"/>
                    </a:lnTo>
                    <a:lnTo>
                      <a:pt x="374" y="34"/>
                    </a:lnTo>
                    <a:lnTo>
                      <a:pt x="383" y="20"/>
                    </a:lnTo>
                    <a:lnTo>
                      <a:pt x="395" y="9"/>
                    </a:lnTo>
                    <a:lnTo>
                      <a:pt x="409" y="2"/>
                    </a:lnTo>
                    <a:lnTo>
                      <a:pt x="425"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315" name="Google Shape;315;p11"/>
              <p:cNvSpPr/>
              <p:nvPr/>
            </p:nvSpPr>
            <p:spPr>
              <a:xfrm>
                <a:off x="729" y="455"/>
                <a:ext cx="75" cy="139"/>
              </a:xfrm>
              <a:custGeom>
                <a:rect b="b" l="l" r="r" t="t"/>
                <a:pathLst>
                  <a:path extrusionOk="0" h="1813" w="982">
                    <a:moveTo>
                      <a:pt x="131" y="0"/>
                    </a:moveTo>
                    <a:lnTo>
                      <a:pt x="852" y="0"/>
                    </a:lnTo>
                    <a:lnTo>
                      <a:pt x="869" y="3"/>
                    </a:lnTo>
                    <a:lnTo>
                      <a:pt x="886" y="9"/>
                    </a:lnTo>
                    <a:lnTo>
                      <a:pt x="899" y="20"/>
                    </a:lnTo>
                    <a:lnTo>
                      <a:pt x="911" y="34"/>
                    </a:lnTo>
                    <a:lnTo>
                      <a:pt x="917" y="51"/>
                    </a:lnTo>
                    <a:lnTo>
                      <a:pt x="925" y="82"/>
                    </a:lnTo>
                    <a:lnTo>
                      <a:pt x="933" y="116"/>
                    </a:lnTo>
                    <a:lnTo>
                      <a:pt x="942" y="156"/>
                    </a:lnTo>
                    <a:lnTo>
                      <a:pt x="950" y="198"/>
                    </a:lnTo>
                    <a:lnTo>
                      <a:pt x="958" y="243"/>
                    </a:lnTo>
                    <a:lnTo>
                      <a:pt x="965" y="291"/>
                    </a:lnTo>
                    <a:lnTo>
                      <a:pt x="971" y="341"/>
                    </a:lnTo>
                    <a:lnTo>
                      <a:pt x="977" y="393"/>
                    </a:lnTo>
                    <a:lnTo>
                      <a:pt x="980" y="446"/>
                    </a:lnTo>
                    <a:lnTo>
                      <a:pt x="982" y="499"/>
                    </a:lnTo>
                    <a:lnTo>
                      <a:pt x="981" y="553"/>
                    </a:lnTo>
                    <a:lnTo>
                      <a:pt x="978" y="607"/>
                    </a:lnTo>
                    <a:lnTo>
                      <a:pt x="971" y="660"/>
                    </a:lnTo>
                    <a:lnTo>
                      <a:pt x="962" y="712"/>
                    </a:lnTo>
                    <a:lnTo>
                      <a:pt x="950" y="763"/>
                    </a:lnTo>
                    <a:lnTo>
                      <a:pt x="934" y="812"/>
                    </a:lnTo>
                    <a:lnTo>
                      <a:pt x="914" y="858"/>
                    </a:lnTo>
                    <a:lnTo>
                      <a:pt x="890" y="902"/>
                    </a:lnTo>
                    <a:lnTo>
                      <a:pt x="864" y="939"/>
                    </a:lnTo>
                    <a:lnTo>
                      <a:pt x="834" y="971"/>
                    </a:lnTo>
                    <a:lnTo>
                      <a:pt x="802" y="1001"/>
                    </a:lnTo>
                    <a:lnTo>
                      <a:pt x="767" y="1025"/>
                    </a:lnTo>
                    <a:lnTo>
                      <a:pt x="729" y="1047"/>
                    </a:lnTo>
                    <a:lnTo>
                      <a:pt x="688" y="1064"/>
                    </a:lnTo>
                    <a:lnTo>
                      <a:pt x="643" y="1078"/>
                    </a:lnTo>
                    <a:lnTo>
                      <a:pt x="597" y="1088"/>
                    </a:lnTo>
                    <a:lnTo>
                      <a:pt x="597" y="1604"/>
                    </a:lnTo>
                    <a:lnTo>
                      <a:pt x="748" y="1604"/>
                    </a:lnTo>
                    <a:lnTo>
                      <a:pt x="771" y="1607"/>
                    </a:lnTo>
                    <a:lnTo>
                      <a:pt x="794" y="1614"/>
                    </a:lnTo>
                    <a:lnTo>
                      <a:pt x="814" y="1626"/>
                    </a:lnTo>
                    <a:lnTo>
                      <a:pt x="830" y="1643"/>
                    </a:lnTo>
                    <a:lnTo>
                      <a:pt x="843" y="1662"/>
                    </a:lnTo>
                    <a:lnTo>
                      <a:pt x="850" y="1684"/>
                    </a:lnTo>
                    <a:lnTo>
                      <a:pt x="853" y="1708"/>
                    </a:lnTo>
                    <a:lnTo>
                      <a:pt x="850" y="1732"/>
                    </a:lnTo>
                    <a:lnTo>
                      <a:pt x="843" y="1754"/>
                    </a:lnTo>
                    <a:lnTo>
                      <a:pt x="830" y="1774"/>
                    </a:lnTo>
                    <a:lnTo>
                      <a:pt x="814" y="1790"/>
                    </a:lnTo>
                    <a:lnTo>
                      <a:pt x="794" y="1803"/>
                    </a:lnTo>
                    <a:lnTo>
                      <a:pt x="771" y="1810"/>
                    </a:lnTo>
                    <a:lnTo>
                      <a:pt x="748" y="1813"/>
                    </a:lnTo>
                    <a:lnTo>
                      <a:pt x="235" y="1813"/>
                    </a:lnTo>
                    <a:lnTo>
                      <a:pt x="210" y="1810"/>
                    </a:lnTo>
                    <a:lnTo>
                      <a:pt x="188" y="1803"/>
                    </a:lnTo>
                    <a:lnTo>
                      <a:pt x="168" y="1790"/>
                    </a:lnTo>
                    <a:lnTo>
                      <a:pt x="153" y="1774"/>
                    </a:lnTo>
                    <a:lnTo>
                      <a:pt x="139" y="1754"/>
                    </a:lnTo>
                    <a:lnTo>
                      <a:pt x="132" y="1732"/>
                    </a:lnTo>
                    <a:lnTo>
                      <a:pt x="129" y="1708"/>
                    </a:lnTo>
                    <a:lnTo>
                      <a:pt x="132" y="1684"/>
                    </a:lnTo>
                    <a:lnTo>
                      <a:pt x="139" y="1662"/>
                    </a:lnTo>
                    <a:lnTo>
                      <a:pt x="153" y="1643"/>
                    </a:lnTo>
                    <a:lnTo>
                      <a:pt x="168" y="1626"/>
                    </a:lnTo>
                    <a:lnTo>
                      <a:pt x="188" y="1614"/>
                    </a:lnTo>
                    <a:lnTo>
                      <a:pt x="210" y="1607"/>
                    </a:lnTo>
                    <a:lnTo>
                      <a:pt x="235" y="1604"/>
                    </a:lnTo>
                    <a:lnTo>
                      <a:pt x="386" y="1604"/>
                    </a:lnTo>
                    <a:lnTo>
                      <a:pt x="386" y="1088"/>
                    </a:lnTo>
                    <a:lnTo>
                      <a:pt x="338" y="1078"/>
                    </a:lnTo>
                    <a:lnTo>
                      <a:pt x="294" y="1064"/>
                    </a:lnTo>
                    <a:lnTo>
                      <a:pt x="253" y="1047"/>
                    </a:lnTo>
                    <a:lnTo>
                      <a:pt x="214" y="1025"/>
                    </a:lnTo>
                    <a:lnTo>
                      <a:pt x="179" y="1001"/>
                    </a:lnTo>
                    <a:lnTo>
                      <a:pt x="147" y="971"/>
                    </a:lnTo>
                    <a:lnTo>
                      <a:pt x="119" y="939"/>
                    </a:lnTo>
                    <a:lnTo>
                      <a:pt x="93" y="902"/>
                    </a:lnTo>
                    <a:lnTo>
                      <a:pt x="68" y="858"/>
                    </a:lnTo>
                    <a:lnTo>
                      <a:pt x="48" y="812"/>
                    </a:lnTo>
                    <a:lnTo>
                      <a:pt x="32" y="763"/>
                    </a:lnTo>
                    <a:lnTo>
                      <a:pt x="19" y="712"/>
                    </a:lnTo>
                    <a:lnTo>
                      <a:pt x="10" y="660"/>
                    </a:lnTo>
                    <a:lnTo>
                      <a:pt x="4" y="607"/>
                    </a:lnTo>
                    <a:lnTo>
                      <a:pt x="1" y="553"/>
                    </a:lnTo>
                    <a:lnTo>
                      <a:pt x="0" y="499"/>
                    </a:lnTo>
                    <a:lnTo>
                      <a:pt x="2" y="446"/>
                    </a:lnTo>
                    <a:lnTo>
                      <a:pt x="5" y="393"/>
                    </a:lnTo>
                    <a:lnTo>
                      <a:pt x="10" y="341"/>
                    </a:lnTo>
                    <a:lnTo>
                      <a:pt x="16" y="291"/>
                    </a:lnTo>
                    <a:lnTo>
                      <a:pt x="24" y="243"/>
                    </a:lnTo>
                    <a:lnTo>
                      <a:pt x="32" y="198"/>
                    </a:lnTo>
                    <a:lnTo>
                      <a:pt x="40" y="156"/>
                    </a:lnTo>
                    <a:lnTo>
                      <a:pt x="48" y="116"/>
                    </a:lnTo>
                    <a:lnTo>
                      <a:pt x="57" y="82"/>
                    </a:lnTo>
                    <a:lnTo>
                      <a:pt x="65" y="51"/>
                    </a:lnTo>
                    <a:lnTo>
                      <a:pt x="72" y="34"/>
                    </a:lnTo>
                    <a:lnTo>
                      <a:pt x="82" y="20"/>
                    </a:lnTo>
                    <a:lnTo>
                      <a:pt x="96" y="9"/>
                    </a:lnTo>
                    <a:lnTo>
                      <a:pt x="112" y="3"/>
                    </a:lnTo>
                    <a:lnTo>
                      <a:pt x="131"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grpSp>
        <p:nvGrpSpPr>
          <p:cNvPr id="316" name="Google Shape;316;p11"/>
          <p:cNvGrpSpPr/>
          <p:nvPr/>
        </p:nvGrpSpPr>
        <p:grpSpPr>
          <a:xfrm>
            <a:off x="8230944" y="3218538"/>
            <a:ext cx="653483" cy="653143"/>
            <a:chOff x="8226659" y="3218538"/>
            <a:chExt cx="653143" cy="653143"/>
          </a:xfrm>
        </p:grpSpPr>
        <p:sp>
          <p:nvSpPr>
            <p:cNvPr id="317" name="Google Shape;317;p11"/>
            <p:cNvSpPr/>
            <p:nvPr/>
          </p:nvSpPr>
          <p:spPr>
            <a:xfrm>
              <a:off x="8226659" y="3218538"/>
              <a:ext cx="653143" cy="653143"/>
            </a:xfrm>
            <a:prstGeom prst="ellipse">
              <a:avLst/>
            </a:prstGeom>
            <a:solidFill>
              <a:schemeClr val="accent2"/>
            </a:solidFill>
            <a:ln cap="flat" cmpd="sng" w="3810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318" name="Google Shape;318;p11"/>
            <p:cNvSpPr/>
            <p:nvPr/>
          </p:nvSpPr>
          <p:spPr>
            <a:xfrm>
              <a:off x="8405026" y="3348365"/>
              <a:ext cx="296409" cy="393489"/>
            </a:xfrm>
            <a:custGeom>
              <a:rect b="b" l="l" r="r" t="t"/>
              <a:pathLst>
                <a:path extrusionOk="0" h="3433" w="2953">
                  <a:moveTo>
                    <a:pt x="675" y="428"/>
                  </a:moveTo>
                  <a:lnTo>
                    <a:pt x="623" y="432"/>
                  </a:lnTo>
                  <a:lnTo>
                    <a:pt x="572" y="442"/>
                  </a:lnTo>
                  <a:lnTo>
                    <a:pt x="523" y="457"/>
                  </a:lnTo>
                  <a:lnTo>
                    <a:pt x="477" y="478"/>
                  </a:lnTo>
                  <a:lnTo>
                    <a:pt x="435" y="504"/>
                  </a:lnTo>
                  <a:lnTo>
                    <a:pt x="396" y="534"/>
                  </a:lnTo>
                  <a:lnTo>
                    <a:pt x="360" y="570"/>
                  </a:lnTo>
                  <a:lnTo>
                    <a:pt x="329" y="608"/>
                  </a:lnTo>
                  <a:lnTo>
                    <a:pt x="303" y="651"/>
                  </a:lnTo>
                  <a:lnTo>
                    <a:pt x="282" y="697"/>
                  </a:lnTo>
                  <a:lnTo>
                    <a:pt x="266" y="746"/>
                  </a:lnTo>
                  <a:lnTo>
                    <a:pt x="257" y="796"/>
                  </a:lnTo>
                  <a:lnTo>
                    <a:pt x="254" y="850"/>
                  </a:lnTo>
                  <a:lnTo>
                    <a:pt x="257" y="902"/>
                  </a:lnTo>
                  <a:lnTo>
                    <a:pt x="266" y="953"/>
                  </a:lnTo>
                  <a:lnTo>
                    <a:pt x="282" y="1001"/>
                  </a:lnTo>
                  <a:lnTo>
                    <a:pt x="303" y="1047"/>
                  </a:lnTo>
                  <a:lnTo>
                    <a:pt x="329" y="1090"/>
                  </a:lnTo>
                  <a:lnTo>
                    <a:pt x="360" y="1128"/>
                  </a:lnTo>
                  <a:lnTo>
                    <a:pt x="396" y="1164"/>
                  </a:lnTo>
                  <a:lnTo>
                    <a:pt x="435" y="1195"/>
                  </a:lnTo>
                  <a:lnTo>
                    <a:pt x="477" y="1221"/>
                  </a:lnTo>
                  <a:lnTo>
                    <a:pt x="523" y="1242"/>
                  </a:lnTo>
                  <a:lnTo>
                    <a:pt x="572" y="1258"/>
                  </a:lnTo>
                  <a:lnTo>
                    <a:pt x="623" y="1267"/>
                  </a:lnTo>
                  <a:lnTo>
                    <a:pt x="675" y="1270"/>
                  </a:lnTo>
                  <a:lnTo>
                    <a:pt x="719" y="1268"/>
                  </a:lnTo>
                  <a:lnTo>
                    <a:pt x="497" y="965"/>
                  </a:lnTo>
                  <a:lnTo>
                    <a:pt x="481" y="939"/>
                  </a:lnTo>
                  <a:lnTo>
                    <a:pt x="470" y="910"/>
                  </a:lnTo>
                  <a:lnTo>
                    <a:pt x="465" y="880"/>
                  </a:lnTo>
                  <a:lnTo>
                    <a:pt x="465" y="850"/>
                  </a:lnTo>
                  <a:lnTo>
                    <a:pt x="471" y="819"/>
                  </a:lnTo>
                  <a:lnTo>
                    <a:pt x="483" y="790"/>
                  </a:lnTo>
                  <a:lnTo>
                    <a:pt x="496" y="767"/>
                  </a:lnTo>
                  <a:lnTo>
                    <a:pt x="514" y="747"/>
                  </a:lnTo>
                  <a:lnTo>
                    <a:pt x="534" y="730"/>
                  </a:lnTo>
                  <a:lnTo>
                    <a:pt x="556" y="716"/>
                  </a:lnTo>
                  <a:lnTo>
                    <a:pt x="581" y="706"/>
                  </a:lnTo>
                  <a:lnTo>
                    <a:pt x="606" y="699"/>
                  </a:lnTo>
                  <a:lnTo>
                    <a:pt x="633" y="697"/>
                  </a:lnTo>
                  <a:lnTo>
                    <a:pt x="1068" y="697"/>
                  </a:lnTo>
                  <a:lnTo>
                    <a:pt x="1047" y="652"/>
                  </a:lnTo>
                  <a:lnTo>
                    <a:pt x="1021" y="610"/>
                  </a:lnTo>
                  <a:lnTo>
                    <a:pt x="991" y="570"/>
                  </a:lnTo>
                  <a:lnTo>
                    <a:pt x="955" y="534"/>
                  </a:lnTo>
                  <a:lnTo>
                    <a:pt x="916" y="504"/>
                  </a:lnTo>
                  <a:lnTo>
                    <a:pt x="874" y="478"/>
                  </a:lnTo>
                  <a:lnTo>
                    <a:pt x="828" y="457"/>
                  </a:lnTo>
                  <a:lnTo>
                    <a:pt x="779" y="442"/>
                  </a:lnTo>
                  <a:lnTo>
                    <a:pt x="728" y="432"/>
                  </a:lnTo>
                  <a:lnTo>
                    <a:pt x="675" y="428"/>
                  </a:lnTo>
                  <a:close/>
                  <a:moveTo>
                    <a:pt x="2815" y="0"/>
                  </a:moveTo>
                  <a:lnTo>
                    <a:pt x="2840" y="0"/>
                  </a:lnTo>
                  <a:lnTo>
                    <a:pt x="2863" y="5"/>
                  </a:lnTo>
                  <a:lnTo>
                    <a:pt x="2886" y="14"/>
                  </a:lnTo>
                  <a:lnTo>
                    <a:pt x="2907" y="28"/>
                  </a:lnTo>
                  <a:lnTo>
                    <a:pt x="2925" y="46"/>
                  </a:lnTo>
                  <a:lnTo>
                    <a:pt x="2939" y="68"/>
                  </a:lnTo>
                  <a:lnTo>
                    <a:pt x="2948" y="91"/>
                  </a:lnTo>
                  <a:lnTo>
                    <a:pt x="2953" y="115"/>
                  </a:lnTo>
                  <a:lnTo>
                    <a:pt x="2953" y="139"/>
                  </a:lnTo>
                  <a:lnTo>
                    <a:pt x="2948" y="163"/>
                  </a:lnTo>
                  <a:lnTo>
                    <a:pt x="2938" y="185"/>
                  </a:lnTo>
                  <a:lnTo>
                    <a:pt x="2925" y="206"/>
                  </a:lnTo>
                  <a:lnTo>
                    <a:pt x="2906" y="223"/>
                  </a:lnTo>
                  <a:lnTo>
                    <a:pt x="2539" y="521"/>
                  </a:lnTo>
                  <a:lnTo>
                    <a:pt x="2451" y="697"/>
                  </a:lnTo>
                  <a:lnTo>
                    <a:pt x="2785" y="697"/>
                  </a:lnTo>
                  <a:lnTo>
                    <a:pt x="2811" y="699"/>
                  </a:lnTo>
                  <a:lnTo>
                    <a:pt x="2837" y="706"/>
                  </a:lnTo>
                  <a:lnTo>
                    <a:pt x="2861" y="716"/>
                  </a:lnTo>
                  <a:lnTo>
                    <a:pt x="2884" y="730"/>
                  </a:lnTo>
                  <a:lnTo>
                    <a:pt x="2904" y="747"/>
                  </a:lnTo>
                  <a:lnTo>
                    <a:pt x="2921" y="767"/>
                  </a:lnTo>
                  <a:lnTo>
                    <a:pt x="2935" y="790"/>
                  </a:lnTo>
                  <a:lnTo>
                    <a:pt x="2947" y="819"/>
                  </a:lnTo>
                  <a:lnTo>
                    <a:pt x="2952" y="850"/>
                  </a:lnTo>
                  <a:lnTo>
                    <a:pt x="2953" y="880"/>
                  </a:lnTo>
                  <a:lnTo>
                    <a:pt x="2948" y="910"/>
                  </a:lnTo>
                  <a:lnTo>
                    <a:pt x="2936" y="939"/>
                  </a:lnTo>
                  <a:lnTo>
                    <a:pt x="2921" y="965"/>
                  </a:lnTo>
                  <a:lnTo>
                    <a:pt x="1878" y="2387"/>
                  </a:lnTo>
                  <a:lnTo>
                    <a:pt x="1878" y="3095"/>
                  </a:lnTo>
                  <a:lnTo>
                    <a:pt x="2215" y="3095"/>
                  </a:lnTo>
                  <a:lnTo>
                    <a:pt x="2246" y="3099"/>
                  </a:lnTo>
                  <a:lnTo>
                    <a:pt x="2274" y="3106"/>
                  </a:lnTo>
                  <a:lnTo>
                    <a:pt x="2300" y="3118"/>
                  </a:lnTo>
                  <a:lnTo>
                    <a:pt x="2324" y="3135"/>
                  </a:lnTo>
                  <a:lnTo>
                    <a:pt x="2344" y="3155"/>
                  </a:lnTo>
                  <a:lnTo>
                    <a:pt x="2361" y="3179"/>
                  </a:lnTo>
                  <a:lnTo>
                    <a:pt x="2373" y="3205"/>
                  </a:lnTo>
                  <a:lnTo>
                    <a:pt x="2381" y="3233"/>
                  </a:lnTo>
                  <a:lnTo>
                    <a:pt x="2383" y="3263"/>
                  </a:lnTo>
                  <a:lnTo>
                    <a:pt x="2381" y="3294"/>
                  </a:lnTo>
                  <a:lnTo>
                    <a:pt x="2373" y="3323"/>
                  </a:lnTo>
                  <a:lnTo>
                    <a:pt x="2361" y="3349"/>
                  </a:lnTo>
                  <a:lnTo>
                    <a:pt x="2344" y="3372"/>
                  </a:lnTo>
                  <a:lnTo>
                    <a:pt x="2324" y="3393"/>
                  </a:lnTo>
                  <a:lnTo>
                    <a:pt x="2300" y="3410"/>
                  </a:lnTo>
                  <a:lnTo>
                    <a:pt x="2274" y="3422"/>
                  </a:lnTo>
                  <a:lnTo>
                    <a:pt x="2246" y="3429"/>
                  </a:lnTo>
                  <a:lnTo>
                    <a:pt x="2215" y="3433"/>
                  </a:lnTo>
                  <a:lnTo>
                    <a:pt x="1203" y="3433"/>
                  </a:lnTo>
                  <a:lnTo>
                    <a:pt x="1172" y="3429"/>
                  </a:lnTo>
                  <a:lnTo>
                    <a:pt x="1144" y="3422"/>
                  </a:lnTo>
                  <a:lnTo>
                    <a:pt x="1117" y="3410"/>
                  </a:lnTo>
                  <a:lnTo>
                    <a:pt x="1094" y="3393"/>
                  </a:lnTo>
                  <a:lnTo>
                    <a:pt x="1073" y="3372"/>
                  </a:lnTo>
                  <a:lnTo>
                    <a:pt x="1056" y="3349"/>
                  </a:lnTo>
                  <a:lnTo>
                    <a:pt x="1045" y="3323"/>
                  </a:lnTo>
                  <a:lnTo>
                    <a:pt x="1037" y="3294"/>
                  </a:lnTo>
                  <a:lnTo>
                    <a:pt x="1033" y="3263"/>
                  </a:lnTo>
                  <a:lnTo>
                    <a:pt x="1037" y="3233"/>
                  </a:lnTo>
                  <a:lnTo>
                    <a:pt x="1045" y="3205"/>
                  </a:lnTo>
                  <a:lnTo>
                    <a:pt x="1056" y="3179"/>
                  </a:lnTo>
                  <a:lnTo>
                    <a:pt x="1073" y="3155"/>
                  </a:lnTo>
                  <a:lnTo>
                    <a:pt x="1094" y="3135"/>
                  </a:lnTo>
                  <a:lnTo>
                    <a:pt x="1117" y="3118"/>
                  </a:lnTo>
                  <a:lnTo>
                    <a:pt x="1144" y="3106"/>
                  </a:lnTo>
                  <a:lnTo>
                    <a:pt x="1172" y="3099"/>
                  </a:lnTo>
                  <a:lnTo>
                    <a:pt x="1203" y="3095"/>
                  </a:lnTo>
                  <a:lnTo>
                    <a:pt x="1540" y="3095"/>
                  </a:lnTo>
                  <a:lnTo>
                    <a:pt x="1540" y="2387"/>
                  </a:lnTo>
                  <a:lnTo>
                    <a:pt x="883" y="1491"/>
                  </a:lnTo>
                  <a:lnTo>
                    <a:pt x="832" y="1505"/>
                  </a:lnTo>
                  <a:lnTo>
                    <a:pt x="781" y="1515"/>
                  </a:lnTo>
                  <a:lnTo>
                    <a:pt x="728" y="1522"/>
                  </a:lnTo>
                  <a:lnTo>
                    <a:pt x="675" y="1524"/>
                  </a:lnTo>
                  <a:lnTo>
                    <a:pt x="610" y="1521"/>
                  </a:lnTo>
                  <a:lnTo>
                    <a:pt x="548" y="1511"/>
                  </a:lnTo>
                  <a:lnTo>
                    <a:pt x="486" y="1497"/>
                  </a:lnTo>
                  <a:lnTo>
                    <a:pt x="427" y="1477"/>
                  </a:lnTo>
                  <a:lnTo>
                    <a:pt x="371" y="1451"/>
                  </a:lnTo>
                  <a:lnTo>
                    <a:pt x="318" y="1420"/>
                  </a:lnTo>
                  <a:lnTo>
                    <a:pt x="267" y="1386"/>
                  </a:lnTo>
                  <a:lnTo>
                    <a:pt x="220" y="1347"/>
                  </a:lnTo>
                  <a:lnTo>
                    <a:pt x="177" y="1304"/>
                  </a:lnTo>
                  <a:lnTo>
                    <a:pt x="138" y="1258"/>
                  </a:lnTo>
                  <a:lnTo>
                    <a:pt x="103" y="1206"/>
                  </a:lnTo>
                  <a:lnTo>
                    <a:pt x="73" y="1153"/>
                  </a:lnTo>
                  <a:lnTo>
                    <a:pt x="47" y="1097"/>
                  </a:lnTo>
                  <a:lnTo>
                    <a:pt x="27" y="1038"/>
                  </a:lnTo>
                  <a:lnTo>
                    <a:pt x="12" y="977"/>
                  </a:lnTo>
                  <a:lnTo>
                    <a:pt x="3" y="914"/>
                  </a:lnTo>
                  <a:lnTo>
                    <a:pt x="0" y="850"/>
                  </a:lnTo>
                  <a:lnTo>
                    <a:pt x="3" y="785"/>
                  </a:lnTo>
                  <a:lnTo>
                    <a:pt x="12" y="721"/>
                  </a:lnTo>
                  <a:lnTo>
                    <a:pt x="27" y="661"/>
                  </a:lnTo>
                  <a:lnTo>
                    <a:pt x="47" y="601"/>
                  </a:lnTo>
                  <a:lnTo>
                    <a:pt x="73" y="545"/>
                  </a:lnTo>
                  <a:lnTo>
                    <a:pt x="103" y="492"/>
                  </a:lnTo>
                  <a:lnTo>
                    <a:pt x="138" y="442"/>
                  </a:lnTo>
                  <a:lnTo>
                    <a:pt x="177" y="395"/>
                  </a:lnTo>
                  <a:lnTo>
                    <a:pt x="220" y="352"/>
                  </a:lnTo>
                  <a:lnTo>
                    <a:pt x="267" y="312"/>
                  </a:lnTo>
                  <a:lnTo>
                    <a:pt x="318" y="278"/>
                  </a:lnTo>
                  <a:lnTo>
                    <a:pt x="371" y="247"/>
                  </a:lnTo>
                  <a:lnTo>
                    <a:pt x="427" y="222"/>
                  </a:lnTo>
                  <a:lnTo>
                    <a:pt x="486" y="201"/>
                  </a:lnTo>
                  <a:lnTo>
                    <a:pt x="548" y="187"/>
                  </a:lnTo>
                  <a:lnTo>
                    <a:pt x="610" y="179"/>
                  </a:lnTo>
                  <a:lnTo>
                    <a:pt x="675" y="175"/>
                  </a:lnTo>
                  <a:lnTo>
                    <a:pt x="739" y="177"/>
                  </a:lnTo>
                  <a:lnTo>
                    <a:pt x="800" y="187"/>
                  </a:lnTo>
                  <a:lnTo>
                    <a:pt x="860" y="200"/>
                  </a:lnTo>
                  <a:lnTo>
                    <a:pt x="917" y="220"/>
                  </a:lnTo>
                  <a:lnTo>
                    <a:pt x="973" y="244"/>
                  </a:lnTo>
                  <a:lnTo>
                    <a:pt x="1025" y="272"/>
                  </a:lnTo>
                  <a:lnTo>
                    <a:pt x="1075" y="306"/>
                  </a:lnTo>
                  <a:lnTo>
                    <a:pt x="1121" y="343"/>
                  </a:lnTo>
                  <a:lnTo>
                    <a:pt x="1164" y="384"/>
                  </a:lnTo>
                  <a:lnTo>
                    <a:pt x="1203" y="429"/>
                  </a:lnTo>
                  <a:lnTo>
                    <a:pt x="1238" y="477"/>
                  </a:lnTo>
                  <a:lnTo>
                    <a:pt x="1269" y="528"/>
                  </a:lnTo>
                  <a:lnTo>
                    <a:pt x="1296" y="582"/>
                  </a:lnTo>
                  <a:lnTo>
                    <a:pt x="1317" y="639"/>
                  </a:lnTo>
                  <a:lnTo>
                    <a:pt x="1333" y="697"/>
                  </a:lnTo>
                  <a:lnTo>
                    <a:pt x="2168" y="697"/>
                  </a:lnTo>
                  <a:lnTo>
                    <a:pt x="2325" y="383"/>
                  </a:lnTo>
                  <a:lnTo>
                    <a:pt x="2340" y="361"/>
                  </a:lnTo>
                  <a:lnTo>
                    <a:pt x="2358" y="341"/>
                  </a:lnTo>
                  <a:lnTo>
                    <a:pt x="2747" y="27"/>
                  </a:lnTo>
                  <a:lnTo>
                    <a:pt x="2768" y="14"/>
                  </a:lnTo>
                  <a:lnTo>
                    <a:pt x="2791" y="4"/>
                  </a:lnTo>
                  <a:lnTo>
                    <a:pt x="2815"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nvGrpSpPr>
          <p:cNvPr id="319" name="Google Shape;319;p11"/>
          <p:cNvGrpSpPr/>
          <p:nvPr/>
        </p:nvGrpSpPr>
        <p:grpSpPr>
          <a:xfrm>
            <a:off x="8230944" y="4582881"/>
            <a:ext cx="653483" cy="653143"/>
            <a:chOff x="8226659" y="4582880"/>
            <a:chExt cx="653143" cy="653143"/>
          </a:xfrm>
        </p:grpSpPr>
        <p:sp>
          <p:nvSpPr>
            <p:cNvPr id="320" name="Google Shape;320;p11"/>
            <p:cNvSpPr/>
            <p:nvPr/>
          </p:nvSpPr>
          <p:spPr>
            <a:xfrm>
              <a:off x="8226659" y="4582880"/>
              <a:ext cx="653143" cy="653143"/>
            </a:xfrm>
            <a:prstGeom prst="ellipse">
              <a:avLst/>
            </a:prstGeom>
            <a:solidFill>
              <a:schemeClr val="accent4"/>
            </a:solidFill>
            <a:ln cap="flat" cmpd="sng" w="38100">
              <a:solidFill>
                <a:schemeClr val="lt1"/>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nvGrpSpPr>
            <p:cNvPr id="321" name="Google Shape;321;p11"/>
            <p:cNvGrpSpPr/>
            <p:nvPr/>
          </p:nvGrpSpPr>
          <p:grpSpPr>
            <a:xfrm>
              <a:off x="8427258" y="4758183"/>
              <a:ext cx="251945" cy="302536"/>
              <a:chOff x="6479" y="445"/>
              <a:chExt cx="249" cy="299"/>
            </a:xfrm>
          </p:grpSpPr>
          <p:sp>
            <p:nvSpPr>
              <p:cNvPr id="322" name="Google Shape;322;p11"/>
              <p:cNvSpPr/>
              <p:nvPr/>
            </p:nvSpPr>
            <p:spPr>
              <a:xfrm>
                <a:off x="6479" y="445"/>
                <a:ext cx="249" cy="299"/>
              </a:xfrm>
              <a:custGeom>
                <a:rect b="b" l="l" r="r" t="t"/>
                <a:pathLst>
                  <a:path extrusionOk="0" h="3287" w="2739">
                    <a:moveTo>
                      <a:pt x="1355" y="900"/>
                    </a:moveTo>
                    <a:lnTo>
                      <a:pt x="1275" y="903"/>
                    </a:lnTo>
                    <a:lnTo>
                      <a:pt x="1196" y="913"/>
                    </a:lnTo>
                    <a:lnTo>
                      <a:pt x="1120" y="927"/>
                    </a:lnTo>
                    <a:lnTo>
                      <a:pt x="1046" y="948"/>
                    </a:lnTo>
                    <a:lnTo>
                      <a:pt x="974" y="974"/>
                    </a:lnTo>
                    <a:lnTo>
                      <a:pt x="904" y="1005"/>
                    </a:lnTo>
                    <a:lnTo>
                      <a:pt x="838" y="1041"/>
                    </a:lnTo>
                    <a:lnTo>
                      <a:pt x="774" y="1082"/>
                    </a:lnTo>
                    <a:lnTo>
                      <a:pt x="714" y="1127"/>
                    </a:lnTo>
                    <a:lnTo>
                      <a:pt x="657" y="1176"/>
                    </a:lnTo>
                    <a:lnTo>
                      <a:pt x="604" y="1229"/>
                    </a:lnTo>
                    <a:lnTo>
                      <a:pt x="555" y="1286"/>
                    </a:lnTo>
                    <a:lnTo>
                      <a:pt x="510" y="1347"/>
                    </a:lnTo>
                    <a:lnTo>
                      <a:pt x="470" y="1411"/>
                    </a:lnTo>
                    <a:lnTo>
                      <a:pt x="433" y="1477"/>
                    </a:lnTo>
                    <a:lnTo>
                      <a:pt x="402" y="1547"/>
                    </a:lnTo>
                    <a:lnTo>
                      <a:pt x="376" y="1619"/>
                    </a:lnTo>
                    <a:lnTo>
                      <a:pt x="356" y="1694"/>
                    </a:lnTo>
                    <a:lnTo>
                      <a:pt x="341" y="1770"/>
                    </a:lnTo>
                    <a:lnTo>
                      <a:pt x="331" y="1849"/>
                    </a:lnTo>
                    <a:lnTo>
                      <a:pt x="328" y="1929"/>
                    </a:lnTo>
                    <a:lnTo>
                      <a:pt x="331" y="2010"/>
                    </a:lnTo>
                    <a:lnTo>
                      <a:pt x="341" y="2088"/>
                    </a:lnTo>
                    <a:lnTo>
                      <a:pt x="356" y="2165"/>
                    </a:lnTo>
                    <a:lnTo>
                      <a:pt x="376" y="2239"/>
                    </a:lnTo>
                    <a:lnTo>
                      <a:pt x="402" y="2312"/>
                    </a:lnTo>
                    <a:lnTo>
                      <a:pt x="433" y="2381"/>
                    </a:lnTo>
                    <a:lnTo>
                      <a:pt x="470" y="2448"/>
                    </a:lnTo>
                    <a:lnTo>
                      <a:pt x="510" y="2512"/>
                    </a:lnTo>
                    <a:lnTo>
                      <a:pt x="555" y="2573"/>
                    </a:lnTo>
                    <a:lnTo>
                      <a:pt x="604" y="2630"/>
                    </a:lnTo>
                    <a:lnTo>
                      <a:pt x="657" y="2683"/>
                    </a:lnTo>
                    <a:lnTo>
                      <a:pt x="714" y="2732"/>
                    </a:lnTo>
                    <a:lnTo>
                      <a:pt x="774" y="2777"/>
                    </a:lnTo>
                    <a:lnTo>
                      <a:pt x="838" y="2817"/>
                    </a:lnTo>
                    <a:lnTo>
                      <a:pt x="904" y="2854"/>
                    </a:lnTo>
                    <a:lnTo>
                      <a:pt x="974" y="2885"/>
                    </a:lnTo>
                    <a:lnTo>
                      <a:pt x="1046" y="2911"/>
                    </a:lnTo>
                    <a:lnTo>
                      <a:pt x="1120" y="2931"/>
                    </a:lnTo>
                    <a:lnTo>
                      <a:pt x="1196" y="2946"/>
                    </a:lnTo>
                    <a:lnTo>
                      <a:pt x="1275" y="2955"/>
                    </a:lnTo>
                    <a:lnTo>
                      <a:pt x="1355" y="2958"/>
                    </a:lnTo>
                    <a:lnTo>
                      <a:pt x="1436" y="2955"/>
                    </a:lnTo>
                    <a:lnTo>
                      <a:pt x="1514" y="2946"/>
                    </a:lnTo>
                    <a:lnTo>
                      <a:pt x="1591" y="2931"/>
                    </a:lnTo>
                    <a:lnTo>
                      <a:pt x="1665" y="2911"/>
                    </a:lnTo>
                    <a:lnTo>
                      <a:pt x="1737" y="2885"/>
                    </a:lnTo>
                    <a:lnTo>
                      <a:pt x="1806" y="2854"/>
                    </a:lnTo>
                    <a:lnTo>
                      <a:pt x="1873" y="2817"/>
                    </a:lnTo>
                    <a:lnTo>
                      <a:pt x="1937" y="2777"/>
                    </a:lnTo>
                    <a:lnTo>
                      <a:pt x="1997" y="2732"/>
                    </a:lnTo>
                    <a:lnTo>
                      <a:pt x="2054" y="2683"/>
                    </a:lnTo>
                    <a:lnTo>
                      <a:pt x="2107" y="2630"/>
                    </a:lnTo>
                    <a:lnTo>
                      <a:pt x="2156" y="2573"/>
                    </a:lnTo>
                    <a:lnTo>
                      <a:pt x="2201" y="2512"/>
                    </a:lnTo>
                    <a:lnTo>
                      <a:pt x="2241" y="2448"/>
                    </a:lnTo>
                    <a:lnTo>
                      <a:pt x="2277" y="2381"/>
                    </a:lnTo>
                    <a:lnTo>
                      <a:pt x="2309" y="2312"/>
                    </a:lnTo>
                    <a:lnTo>
                      <a:pt x="2335" y="2239"/>
                    </a:lnTo>
                    <a:lnTo>
                      <a:pt x="2355" y="2165"/>
                    </a:lnTo>
                    <a:lnTo>
                      <a:pt x="2370" y="2088"/>
                    </a:lnTo>
                    <a:lnTo>
                      <a:pt x="2379" y="2010"/>
                    </a:lnTo>
                    <a:lnTo>
                      <a:pt x="2382" y="1929"/>
                    </a:lnTo>
                    <a:lnTo>
                      <a:pt x="2379" y="1849"/>
                    </a:lnTo>
                    <a:lnTo>
                      <a:pt x="2370" y="1770"/>
                    </a:lnTo>
                    <a:lnTo>
                      <a:pt x="2355" y="1694"/>
                    </a:lnTo>
                    <a:lnTo>
                      <a:pt x="2335" y="1619"/>
                    </a:lnTo>
                    <a:lnTo>
                      <a:pt x="2309" y="1547"/>
                    </a:lnTo>
                    <a:lnTo>
                      <a:pt x="2277" y="1477"/>
                    </a:lnTo>
                    <a:lnTo>
                      <a:pt x="2241" y="1411"/>
                    </a:lnTo>
                    <a:lnTo>
                      <a:pt x="2201" y="1347"/>
                    </a:lnTo>
                    <a:lnTo>
                      <a:pt x="2156" y="1286"/>
                    </a:lnTo>
                    <a:lnTo>
                      <a:pt x="2107" y="1229"/>
                    </a:lnTo>
                    <a:lnTo>
                      <a:pt x="2054" y="1176"/>
                    </a:lnTo>
                    <a:lnTo>
                      <a:pt x="1997" y="1127"/>
                    </a:lnTo>
                    <a:lnTo>
                      <a:pt x="1937" y="1082"/>
                    </a:lnTo>
                    <a:lnTo>
                      <a:pt x="1873" y="1041"/>
                    </a:lnTo>
                    <a:lnTo>
                      <a:pt x="1806" y="1005"/>
                    </a:lnTo>
                    <a:lnTo>
                      <a:pt x="1737" y="974"/>
                    </a:lnTo>
                    <a:lnTo>
                      <a:pt x="1665" y="948"/>
                    </a:lnTo>
                    <a:lnTo>
                      <a:pt x="1591" y="927"/>
                    </a:lnTo>
                    <a:lnTo>
                      <a:pt x="1514" y="913"/>
                    </a:lnTo>
                    <a:lnTo>
                      <a:pt x="1436" y="903"/>
                    </a:lnTo>
                    <a:lnTo>
                      <a:pt x="1355" y="900"/>
                    </a:lnTo>
                    <a:close/>
                    <a:moveTo>
                      <a:pt x="878" y="0"/>
                    </a:moveTo>
                    <a:lnTo>
                      <a:pt x="1833" y="0"/>
                    </a:lnTo>
                    <a:lnTo>
                      <a:pt x="1861" y="3"/>
                    </a:lnTo>
                    <a:lnTo>
                      <a:pt x="1887" y="11"/>
                    </a:lnTo>
                    <a:lnTo>
                      <a:pt x="1910" y="23"/>
                    </a:lnTo>
                    <a:lnTo>
                      <a:pt x="1931" y="40"/>
                    </a:lnTo>
                    <a:lnTo>
                      <a:pt x="1947" y="61"/>
                    </a:lnTo>
                    <a:lnTo>
                      <a:pt x="1960" y="84"/>
                    </a:lnTo>
                    <a:lnTo>
                      <a:pt x="1968" y="110"/>
                    </a:lnTo>
                    <a:lnTo>
                      <a:pt x="1971" y="138"/>
                    </a:lnTo>
                    <a:lnTo>
                      <a:pt x="1971" y="310"/>
                    </a:lnTo>
                    <a:lnTo>
                      <a:pt x="1968" y="338"/>
                    </a:lnTo>
                    <a:lnTo>
                      <a:pt x="1960" y="364"/>
                    </a:lnTo>
                    <a:lnTo>
                      <a:pt x="1947" y="388"/>
                    </a:lnTo>
                    <a:lnTo>
                      <a:pt x="1931" y="408"/>
                    </a:lnTo>
                    <a:lnTo>
                      <a:pt x="1910" y="425"/>
                    </a:lnTo>
                    <a:lnTo>
                      <a:pt x="1887" y="438"/>
                    </a:lnTo>
                    <a:lnTo>
                      <a:pt x="1861" y="447"/>
                    </a:lnTo>
                    <a:lnTo>
                      <a:pt x="1833" y="450"/>
                    </a:lnTo>
                    <a:lnTo>
                      <a:pt x="1691" y="450"/>
                    </a:lnTo>
                    <a:lnTo>
                      <a:pt x="1691" y="615"/>
                    </a:lnTo>
                    <a:lnTo>
                      <a:pt x="1766" y="637"/>
                    </a:lnTo>
                    <a:lnTo>
                      <a:pt x="1840" y="662"/>
                    </a:lnTo>
                    <a:lnTo>
                      <a:pt x="1912" y="692"/>
                    </a:lnTo>
                    <a:lnTo>
                      <a:pt x="1981" y="726"/>
                    </a:lnTo>
                    <a:lnTo>
                      <a:pt x="2048" y="765"/>
                    </a:lnTo>
                    <a:lnTo>
                      <a:pt x="2271" y="542"/>
                    </a:lnTo>
                    <a:lnTo>
                      <a:pt x="2300" y="517"/>
                    </a:lnTo>
                    <a:lnTo>
                      <a:pt x="2331" y="497"/>
                    </a:lnTo>
                    <a:lnTo>
                      <a:pt x="2363" y="482"/>
                    </a:lnTo>
                    <a:lnTo>
                      <a:pt x="2396" y="471"/>
                    </a:lnTo>
                    <a:lnTo>
                      <a:pt x="2431" y="464"/>
                    </a:lnTo>
                    <a:lnTo>
                      <a:pt x="2466" y="462"/>
                    </a:lnTo>
                    <a:lnTo>
                      <a:pt x="2501" y="464"/>
                    </a:lnTo>
                    <a:lnTo>
                      <a:pt x="2535" y="471"/>
                    </a:lnTo>
                    <a:lnTo>
                      <a:pt x="2569" y="482"/>
                    </a:lnTo>
                    <a:lnTo>
                      <a:pt x="2601" y="497"/>
                    </a:lnTo>
                    <a:lnTo>
                      <a:pt x="2631" y="517"/>
                    </a:lnTo>
                    <a:lnTo>
                      <a:pt x="2659" y="542"/>
                    </a:lnTo>
                    <a:lnTo>
                      <a:pt x="2684" y="570"/>
                    </a:lnTo>
                    <a:lnTo>
                      <a:pt x="2704" y="600"/>
                    </a:lnTo>
                    <a:lnTo>
                      <a:pt x="2719" y="632"/>
                    </a:lnTo>
                    <a:lnTo>
                      <a:pt x="2730" y="666"/>
                    </a:lnTo>
                    <a:lnTo>
                      <a:pt x="2737" y="700"/>
                    </a:lnTo>
                    <a:lnTo>
                      <a:pt x="2739" y="735"/>
                    </a:lnTo>
                    <a:lnTo>
                      <a:pt x="2737" y="771"/>
                    </a:lnTo>
                    <a:lnTo>
                      <a:pt x="2730" y="806"/>
                    </a:lnTo>
                    <a:lnTo>
                      <a:pt x="2719" y="839"/>
                    </a:lnTo>
                    <a:lnTo>
                      <a:pt x="2704" y="871"/>
                    </a:lnTo>
                    <a:lnTo>
                      <a:pt x="2684" y="902"/>
                    </a:lnTo>
                    <a:lnTo>
                      <a:pt x="2659" y="930"/>
                    </a:lnTo>
                    <a:lnTo>
                      <a:pt x="2454" y="1137"/>
                    </a:lnTo>
                    <a:lnTo>
                      <a:pt x="2500" y="1205"/>
                    </a:lnTo>
                    <a:lnTo>
                      <a:pt x="2542" y="1276"/>
                    </a:lnTo>
                    <a:lnTo>
                      <a:pt x="2580" y="1351"/>
                    </a:lnTo>
                    <a:lnTo>
                      <a:pt x="2614" y="1427"/>
                    </a:lnTo>
                    <a:lnTo>
                      <a:pt x="2642" y="1506"/>
                    </a:lnTo>
                    <a:lnTo>
                      <a:pt x="2666" y="1587"/>
                    </a:lnTo>
                    <a:lnTo>
                      <a:pt x="2685" y="1670"/>
                    </a:lnTo>
                    <a:lnTo>
                      <a:pt x="2699" y="1755"/>
                    </a:lnTo>
                    <a:lnTo>
                      <a:pt x="2708" y="1841"/>
                    </a:lnTo>
                    <a:lnTo>
                      <a:pt x="2711" y="1929"/>
                    </a:lnTo>
                    <a:lnTo>
                      <a:pt x="2707" y="2022"/>
                    </a:lnTo>
                    <a:lnTo>
                      <a:pt x="2698" y="2113"/>
                    </a:lnTo>
                    <a:lnTo>
                      <a:pt x="2683" y="2202"/>
                    </a:lnTo>
                    <a:lnTo>
                      <a:pt x="2662" y="2290"/>
                    </a:lnTo>
                    <a:lnTo>
                      <a:pt x="2636" y="2375"/>
                    </a:lnTo>
                    <a:lnTo>
                      <a:pt x="2604" y="2457"/>
                    </a:lnTo>
                    <a:lnTo>
                      <a:pt x="2567" y="2537"/>
                    </a:lnTo>
                    <a:lnTo>
                      <a:pt x="2525" y="2614"/>
                    </a:lnTo>
                    <a:lnTo>
                      <a:pt x="2479" y="2688"/>
                    </a:lnTo>
                    <a:lnTo>
                      <a:pt x="2428" y="2758"/>
                    </a:lnTo>
                    <a:lnTo>
                      <a:pt x="2373" y="2825"/>
                    </a:lnTo>
                    <a:lnTo>
                      <a:pt x="2314" y="2890"/>
                    </a:lnTo>
                    <a:lnTo>
                      <a:pt x="2249" y="2949"/>
                    </a:lnTo>
                    <a:lnTo>
                      <a:pt x="2183" y="3004"/>
                    </a:lnTo>
                    <a:lnTo>
                      <a:pt x="2112" y="3055"/>
                    </a:lnTo>
                    <a:lnTo>
                      <a:pt x="2039" y="3101"/>
                    </a:lnTo>
                    <a:lnTo>
                      <a:pt x="1962" y="3143"/>
                    </a:lnTo>
                    <a:lnTo>
                      <a:pt x="1882" y="3181"/>
                    </a:lnTo>
                    <a:lnTo>
                      <a:pt x="1800" y="3213"/>
                    </a:lnTo>
                    <a:lnTo>
                      <a:pt x="1715" y="3239"/>
                    </a:lnTo>
                    <a:lnTo>
                      <a:pt x="1628" y="3260"/>
                    </a:lnTo>
                    <a:lnTo>
                      <a:pt x="1539" y="3275"/>
                    </a:lnTo>
                    <a:lnTo>
                      <a:pt x="1448" y="3284"/>
                    </a:lnTo>
                    <a:lnTo>
                      <a:pt x="1355" y="3287"/>
                    </a:lnTo>
                    <a:lnTo>
                      <a:pt x="1262" y="3284"/>
                    </a:lnTo>
                    <a:lnTo>
                      <a:pt x="1171" y="3275"/>
                    </a:lnTo>
                    <a:lnTo>
                      <a:pt x="1082" y="3260"/>
                    </a:lnTo>
                    <a:lnTo>
                      <a:pt x="995" y="3239"/>
                    </a:lnTo>
                    <a:lnTo>
                      <a:pt x="911" y="3213"/>
                    </a:lnTo>
                    <a:lnTo>
                      <a:pt x="828" y="3181"/>
                    </a:lnTo>
                    <a:lnTo>
                      <a:pt x="749" y="3143"/>
                    </a:lnTo>
                    <a:lnTo>
                      <a:pt x="672" y="3101"/>
                    </a:lnTo>
                    <a:lnTo>
                      <a:pt x="599" y="3055"/>
                    </a:lnTo>
                    <a:lnTo>
                      <a:pt x="528" y="3004"/>
                    </a:lnTo>
                    <a:lnTo>
                      <a:pt x="461" y="2949"/>
                    </a:lnTo>
                    <a:lnTo>
                      <a:pt x="397" y="2890"/>
                    </a:lnTo>
                    <a:lnTo>
                      <a:pt x="338" y="2825"/>
                    </a:lnTo>
                    <a:lnTo>
                      <a:pt x="283" y="2758"/>
                    </a:lnTo>
                    <a:lnTo>
                      <a:pt x="232" y="2688"/>
                    </a:lnTo>
                    <a:lnTo>
                      <a:pt x="185" y="2614"/>
                    </a:lnTo>
                    <a:lnTo>
                      <a:pt x="144" y="2537"/>
                    </a:lnTo>
                    <a:lnTo>
                      <a:pt x="107" y="2457"/>
                    </a:lnTo>
                    <a:lnTo>
                      <a:pt x="75" y="2375"/>
                    </a:lnTo>
                    <a:lnTo>
                      <a:pt x="49" y="2290"/>
                    </a:lnTo>
                    <a:lnTo>
                      <a:pt x="28" y="2202"/>
                    </a:lnTo>
                    <a:lnTo>
                      <a:pt x="13" y="2113"/>
                    </a:lnTo>
                    <a:lnTo>
                      <a:pt x="3" y="2022"/>
                    </a:lnTo>
                    <a:lnTo>
                      <a:pt x="0" y="1929"/>
                    </a:lnTo>
                    <a:lnTo>
                      <a:pt x="3" y="1839"/>
                    </a:lnTo>
                    <a:lnTo>
                      <a:pt x="12" y="1750"/>
                    </a:lnTo>
                    <a:lnTo>
                      <a:pt x="26" y="1664"/>
                    </a:lnTo>
                    <a:lnTo>
                      <a:pt x="46" y="1578"/>
                    </a:lnTo>
                    <a:lnTo>
                      <a:pt x="71" y="1495"/>
                    </a:lnTo>
                    <a:lnTo>
                      <a:pt x="101" y="1415"/>
                    </a:lnTo>
                    <a:lnTo>
                      <a:pt x="136" y="1336"/>
                    </a:lnTo>
                    <a:lnTo>
                      <a:pt x="176" y="1261"/>
                    </a:lnTo>
                    <a:lnTo>
                      <a:pt x="220" y="1189"/>
                    </a:lnTo>
                    <a:lnTo>
                      <a:pt x="269" y="1119"/>
                    </a:lnTo>
                    <a:lnTo>
                      <a:pt x="321" y="1053"/>
                    </a:lnTo>
                    <a:lnTo>
                      <a:pt x="378" y="990"/>
                    </a:lnTo>
                    <a:lnTo>
                      <a:pt x="438" y="931"/>
                    </a:lnTo>
                    <a:lnTo>
                      <a:pt x="503" y="876"/>
                    </a:lnTo>
                    <a:lnTo>
                      <a:pt x="570" y="825"/>
                    </a:lnTo>
                    <a:lnTo>
                      <a:pt x="641" y="778"/>
                    </a:lnTo>
                    <a:lnTo>
                      <a:pt x="714" y="734"/>
                    </a:lnTo>
                    <a:lnTo>
                      <a:pt x="790" y="696"/>
                    </a:lnTo>
                    <a:lnTo>
                      <a:pt x="869" y="663"/>
                    </a:lnTo>
                    <a:lnTo>
                      <a:pt x="950" y="635"/>
                    </a:lnTo>
                    <a:lnTo>
                      <a:pt x="1034" y="611"/>
                    </a:lnTo>
                    <a:lnTo>
                      <a:pt x="1034" y="450"/>
                    </a:lnTo>
                    <a:lnTo>
                      <a:pt x="878" y="450"/>
                    </a:lnTo>
                    <a:lnTo>
                      <a:pt x="850" y="447"/>
                    </a:lnTo>
                    <a:lnTo>
                      <a:pt x="824" y="438"/>
                    </a:lnTo>
                    <a:lnTo>
                      <a:pt x="801" y="425"/>
                    </a:lnTo>
                    <a:lnTo>
                      <a:pt x="780" y="408"/>
                    </a:lnTo>
                    <a:lnTo>
                      <a:pt x="763" y="388"/>
                    </a:lnTo>
                    <a:lnTo>
                      <a:pt x="750" y="364"/>
                    </a:lnTo>
                    <a:lnTo>
                      <a:pt x="742" y="338"/>
                    </a:lnTo>
                    <a:lnTo>
                      <a:pt x="740" y="310"/>
                    </a:lnTo>
                    <a:lnTo>
                      <a:pt x="740" y="138"/>
                    </a:lnTo>
                    <a:lnTo>
                      <a:pt x="742" y="110"/>
                    </a:lnTo>
                    <a:lnTo>
                      <a:pt x="750" y="84"/>
                    </a:lnTo>
                    <a:lnTo>
                      <a:pt x="763" y="61"/>
                    </a:lnTo>
                    <a:lnTo>
                      <a:pt x="780" y="40"/>
                    </a:lnTo>
                    <a:lnTo>
                      <a:pt x="801" y="23"/>
                    </a:lnTo>
                    <a:lnTo>
                      <a:pt x="824" y="11"/>
                    </a:lnTo>
                    <a:lnTo>
                      <a:pt x="850" y="3"/>
                    </a:lnTo>
                    <a:lnTo>
                      <a:pt x="878"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323" name="Google Shape;323;p11"/>
              <p:cNvSpPr/>
              <p:nvPr/>
            </p:nvSpPr>
            <p:spPr>
              <a:xfrm>
                <a:off x="6587" y="545"/>
                <a:ext cx="30" cy="90"/>
              </a:xfrm>
              <a:custGeom>
                <a:rect b="b" l="l" r="r" t="t"/>
                <a:pathLst>
                  <a:path extrusionOk="0" h="989" w="329">
                    <a:moveTo>
                      <a:pt x="164" y="0"/>
                    </a:moveTo>
                    <a:lnTo>
                      <a:pt x="194" y="2"/>
                    </a:lnTo>
                    <a:lnTo>
                      <a:pt x="222" y="10"/>
                    </a:lnTo>
                    <a:lnTo>
                      <a:pt x="248" y="22"/>
                    </a:lnTo>
                    <a:lnTo>
                      <a:pt x="271" y="38"/>
                    </a:lnTo>
                    <a:lnTo>
                      <a:pt x="290" y="58"/>
                    </a:lnTo>
                    <a:lnTo>
                      <a:pt x="307" y="81"/>
                    </a:lnTo>
                    <a:lnTo>
                      <a:pt x="319" y="106"/>
                    </a:lnTo>
                    <a:lnTo>
                      <a:pt x="326" y="134"/>
                    </a:lnTo>
                    <a:lnTo>
                      <a:pt x="329" y="164"/>
                    </a:lnTo>
                    <a:lnTo>
                      <a:pt x="329" y="824"/>
                    </a:lnTo>
                    <a:lnTo>
                      <a:pt x="326" y="854"/>
                    </a:lnTo>
                    <a:lnTo>
                      <a:pt x="319" y="882"/>
                    </a:lnTo>
                    <a:lnTo>
                      <a:pt x="307" y="908"/>
                    </a:lnTo>
                    <a:lnTo>
                      <a:pt x="290" y="931"/>
                    </a:lnTo>
                    <a:lnTo>
                      <a:pt x="271" y="950"/>
                    </a:lnTo>
                    <a:lnTo>
                      <a:pt x="248" y="967"/>
                    </a:lnTo>
                    <a:lnTo>
                      <a:pt x="222" y="979"/>
                    </a:lnTo>
                    <a:lnTo>
                      <a:pt x="194" y="986"/>
                    </a:lnTo>
                    <a:lnTo>
                      <a:pt x="164" y="989"/>
                    </a:lnTo>
                    <a:lnTo>
                      <a:pt x="134" y="986"/>
                    </a:lnTo>
                    <a:lnTo>
                      <a:pt x="107" y="979"/>
                    </a:lnTo>
                    <a:lnTo>
                      <a:pt x="81" y="967"/>
                    </a:lnTo>
                    <a:lnTo>
                      <a:pt x="58" y="950"/>
                    </a:lnTo>
                    <a:lnTo>
                      <a:pt x="38" y="931"/>
                    </a:lnTo>
                    <a:lnTo>
                      <a:pt x="22" y="908"/>
                    </a:lnTo>
                    <a:lnTo>
                      <a:pt x="10" y="882"/>
                    </a:lnTo>
                    <a:lnTo>
                      <a:pt x="2" y="854"/>
                    </a:lnTo>
                    <a:lnTo>
                      <a:pt x="0" y="824"/>
                    </a:lnTo>
                    <a:lnTo>
                      <a:pt x="0" y="164"/>
                    </a:lnTo>
                    <a:lnTo>
                      <a:pt x="2" y="134"/>
                    </a:lnTo>
                    <a:lnTo>
                      <a:pt x="10" y="106"/>
                    </a:lnTo>
                    <a:lnTo>
                      <a:pt x="22" y="81"/>
                    </a:lnTo>
                    <a:lnTo>
                      <a:pt x="38" y="58"/>
                    </a:lnTo>
                    <a:lnTo>
                      <a:pt x="58" y="38"/>
                    </a:lnTo>
                    <a:lnTo>
                      <a:pt x="81" y="22"/>
                    </a:lnTo>
                    <a:lnTo>
                      <a:pt x="107" y="10"/>
                    </a:lnTo>
                    <a:lnTo>
                      <a:pt x="134" y="2"/>
                    </a:lnTo>
                    <a:lnTo>
                      <a:pt x="164" y="0"/>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grpSp>
      </p:grpSp>
      <p:sp>
        <p:nvSpPr>
          <p:cNvPr id="324" name="Google Shape;324;p11"/>
          <p:cNvSpPr txBox="1"/>
          <p:nvPr>
            <p:ph type="title"/>
          </p:nvPr>
        </p:nvSpPr>
        <p:spPr>
          <a:xfrm>
            <a:off x="609918" y="119840"/>
            <a:ext cx="10978515" cy="1143000"/>
          </a:xfrm>
          <a:prstGeom prst="rect">
            <a:avLst/>
          </a:prstGeom>
          <a:noFill/>
          <a:ln>
            <a:noFill/>
          </a:ln>
        </p:spPr>
        <p:txBody>
          <a:bodyPr anchorCtr="0" anchor="ctr" bIns="60975" lIns="121950" spcFirstLastPara="1" rIns="121950" wrap="square" tIns="60975">
            <a:normAutofit/>
          </a:bodyPr>
          <a:lstStyle/>
          <a:p>
            <a:pPr indent="0" lvl="0" marL="0" rtl="0" algn="l">
              <a:lnSpc>
                <a:spcPct val="100000"/>
              </a:lnSpc>
              <a:spcBef>
                <a:spcPts val="0"/>
              </a:spcBef>
              <a:spcAft>
                <a:spcPts val="0"/>
              </a:spcAft>
              <a:buClr>
                <a:schemeClr val="dk1"/>
              </a:buClr>
              <a:buSzPts val="4400"/>
              <a:buFont typeface="Arial"/>
              <a:buNone/>
            </a:pPr>
            <a:r>
              <a:t/>
            </a:r>
            <a:endParaRPr/>
          </a:p>
        </p:txBody>
      </p:sp>
      <p:sp>
        <p:nvSpPr>
          <p:cNvPr id="325" name="Google Shape;325;p11"/>
          <p:cNvSpPr txBox="1"/>
          <p:nvPr>
            <p:ph idx="12" type="sldNum"/>
          </p:nvPr>
        </p:nvSpPr>
        <p:spPr>
          <a:xfrm>
            <a:off x="11179771" y="6207562"/>
            <a:ext cx="408662" cy="361255"/>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326" name="Google Shape;326;p11"/>
          <p:cNvSpPr txBox="1"/>
          <p:nvPr>
            <p:ph idx="11" type="ftr"/>
          </p:nvPr>
        </p:nvSpPr>
        <p:spPr>
          <a:xfrm>
            <a:off x="3978475" y="6328625"/>
            <a:ext cx="4241400" cy="365100"/>
          </a:xfrm>
          <a:prstGeom prst="rect">
            <a:avLst/>
          </a:prstGeom>
          <a:noFill/>
          <a:ln>
            <a:noFill/>
          </a:ln>
        </p:spPr>
        <p:txBody>
          <a:bodyPr anchorCtr="0" anchor="ctr" bIns="60975" lIns="121950" spcFirstLastPara="1" rIns="121950" wrap="square" tIns="60975">
            <a:noAutofit/>
          </a:bodyPr>
          <a:lstStyle/>
          <a:p>
            <a:pPr indent="0" lvl="0" marL="0" rtl="0" algn="ctr">
              <a:lnSpc>
                <a:spcPct val="100000"/>
              </a:lnSpc>
              <a:spcBef>
                <a:spcPts val="0"/>
              </a:spcBef>
              <a:spcAft>
                <a:spcPts val="0"/>
              </a:spcAft>
              <a:buSzPts val="1400"/>
              <a:buNone/>
            </a:pPr>
            <a:r>
              <a:rPr lang="en-US"/>
              <a:t>Paper Title</a:t>
            </a:r>
            <a:endParaRPr/>
          </a:p>
          <a:p>
            <a:pPr indent="0" lvl="0" marL="0" rtl="0" algn="ctr">
              <a:lnSpc>
                <a:spcPct val="100000"/>
              </a:lnSpc>
              <a:spcBef>
                <a:spcPts val="0"/>
              </a:spcBef>
              <a:spcAft>
                <a:spcPts val="0"/>
              </a:spcAft>
              <a:buSzPts val="1400"/>
              <a:buNone/>
            </a:pPr>
            <a:r>
              <a:rPr lang="en-US"/>
              <a:t>© Copyright Statement (if needed, else delete this line)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IS2023 Slide Ligh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2023-03-25T05:30:10Z</dcterms:created>
  <dc:creator>Jayawant, Yatin</dc:creator>
</cp:coreProperties>
</file>